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807-844B-4934-AA58-89F4AB6AA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Crashcourse BB" panose="02000506000000020004" pitchFamily="2" charset="0"/>
              </a:rPr>
              <a:t>EDUCATION IN INDIA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E550-DEEE-4569-A817-800C71FA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rashcourse BB" panose="02000506000000020004" pitchFamily="2" charset="0"/>
              </a:rPr>
              <a:t>							BY Prafull Sharma</a:t>
            </a:r>
          </a:p>
        </p:txBody>
      </p:sp>
    </p:spTree>
    <p:extLst>
      <p:ext uri="{BB962C8B-B14F-4D97-AF65-F5344CB8AC3E}">
        <p14:creationId xmlns:p14="http://schemas.microsoft.com/office/powerpoint/2010/main" val="105302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632DA-4E04-4A9E-8759-ED32EBB034D7}"/>
              </a:ext>
            </a:extLst>
          </p:cNvPr>
          <p:cNvSpPr/>
          <p:nvPr/>
        </p:nvSpPr>
        <p:spPr>
          <a:xfrm>
            <a:off x="4863548" y="2069402"/>
            <a:ext cx="2464904" cy="1596176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A7D9A-90EE-4F7B-83EA-263DA3A89ADE}"/>
              </a:ext>
            </a:extLst>
          </p:cNvPr>
          <p:cNvSpPr/>
          <p:nvPr/>
        </p:nvSpPr>
        <p:spPr>
          <a:xfrm>
            <a:off x="4975589" y="4638057"/>
            <a:ext cx="2240822" cy="1596176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7CBF3E-193C-4DDF-B91D-11AECDF4654C}"/>
              </a:ext>
            </a:extLst>
          </p:cNvPr>
          <p:cNvSpPr/>
          <p:nvPr/>
        </p:nvSpPr>
        <p:spPr>
          <a:xfrm>
            <a:off x="1748365" y="3267754"/>
            <a:ext cx="2464904" cy="1596176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Required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DFD5C9-9E96-4066-B712-D860FB28EFCC}"/>
              </a:ext>
            </a:extLst>
          </p:cNvPr>
          <p:cNvSpPr/>
          <p:nvPr/>
        </p:nvSpPr>
        <p:spPr>
          <a:xfrm>
            <a:off x="7978731" y="3267754"/>
            <a:ext cx="2464904" cy="1596176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1F06E-BD57-48FB-8AD4-BA98F0EDF436}"/>
              </a:ext>
            </a:extLst>
          </p:cNvPr>
          <p:cNvSpPr txBox="1"/>
          <p:nvPr/>
        </p:nvSpPr>
        <p:spPr>
          <a:xfrm>
            <a:off x="1608406" y="424411"/>
            <a:ext cx="8975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the process of learning or getting of knowledge, skills, values and habits of essential needs of life.</a:t>
            </a:r>
          </a:p>
        </p:txBody>
      </p:sp>
    </p:spTree>
    <p:extLst>
      <p:ext uri="{BB962C8B-B14F-4D97-AF65-F5344CB8AC3E}">
        <p14:creationId xmlns:p14="http://schemas.microsoft.com/office/powerpoint/2010/main" val="189177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2608-1ED4-4142-A347-6B179E84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03587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1010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E58E0-C7F2-4809-B614-630954F7D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9C2E5-7E3E-441C-9E25-6949EEC7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A0A67B-6C52-4CB8-AC0B-B421C997ED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Crashcourse BB</vt:lpstr>
      <vt:lpstr>Times New Roman</vt:lpstr>
      <vt:lpstr>Tw Cen MT</vt:lpstr>
      <vt:lpstr>Droplet</vt:lpstr>
      <vt:lpstr>EDUCATION IN INDIA TODAY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INDIA TODAY</dc:title>
  <dc:creator>Prafull Sharma</dc:creator>
  <cp:lastModifiedBy>Prafull Sharma</cp:lastModifiedBy>
  <cp:revision>2</cp:revision>
  <dcterms:created xsi:type="dcterms:W3CDTF">2019-09-29T14:16:13Z</dcterms:created>
  <dcterms:modified xsi:type="dcterms:W3CDTF">2019-09-29T14:33:45Z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