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58" r:id="rId5"/>
    <p:sldId id="270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ORDER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RETURN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Story: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>
                <a:solidFill>
                  <a:prstClr val="white"/>
                </a:solidFill>
              </a:rPr>
              <a:t>Epic: Salesman should upload offline </a:t>
            </a:r>
            <a:r>
              <a:rPr lang="en-US" b="1" dirty="0" smtClean="0">
                <a:solidFill>
                  <a:prstClr val="white"/>
                </a:solidFill>
              </a:rPr>
              <a:t>returns </a:t>
            </a:r>
            <a:r>
              <a:rPr lang="en-US" b="1" dirty="0">
                <a:solidFill>
                  <a:prstClr val="white"/>
                </a:solidFill>
              </a:rPr>
              <a:t>in website</a:t>
            </a:r>
            <a:r>
              <a:rPr lang="en-US" b="1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Story: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</a:t>
            </a:r>
            <a:r>
              <a:rPr lang="en-US" dirty="0" smtClean="0">
                <a:solidFill>
                  <a:prstClr val="white"/>
                </a:solidFill>
              </a:rPr>
              <a:t>returns.</a:t>
            </a:r>
            <a:endParaRPr lang="en-US" dirty="0" smtClean="0">
              <a:solidFill>
                <a:prstClr val="white"/>
              </a:solidFill>
            </a:endParaRP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105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Epic and User Stories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KUSHWAH, ABHISHEK</cp:lastModifiedBy>
  <cp:revision>24</cp:revision>
  <dcterms:created xsi:type="dcterms:W3CDTF">2019-09-15T08:06:29Z</dcterms:created>
  <dcterms:modified xsi:type="dcterms:W3CDTF">2019-09-16T03:52:14Z</dcterms:modified>
</cp:coreProperties>
</file>