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375-555D-44D5-AB72-AB044F740DE3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9D10-7410-4E93-B288-1F2D5C733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05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375-555D-44D5-AB72-AB044F740DE3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9D10-7410-4E93-B288-1F2D5C733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17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375-555D-44D5-AB72-AB044F740DE3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9D10-7410-4E93-B288-1F2D5C733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48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375-555D-44D5-AB72-AB044F740DE3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9D10-7410-4E93-B288-1F2D5C733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57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375-555D-44D5-AB72-AB044F740DE3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9D10-7410-4E93-B288-1F2D5C733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8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375-555D-44D5-AB72-AB044F740DE3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9D10-7410-4E93-B288-1F2D5C733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46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375-555D-44D5-AB72-AB044F740DE3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9D10-7410-4E93-B288-1F2D5C733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3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375-555D-44D5-AB72-AB044F740DE3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9D10-7410-4E93-B288-1F2D5C733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06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375-555D-44D5-AB72-AB044F740DE3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9D10-7410-4E93-B288-1F2D5C733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04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375-555D-44D5-AB72-AB044F740DE3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9D10-7410-4E93-B288-1F2D5C733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05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B375-555D-44D5-AB72-AB044F740DE3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9D10-7410-4E93-B288-1F2D5C733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27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7B375-555D-44D5-AB72-AB044F740DE3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D9D10-7410-4E93-B288-1F2D5C733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60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83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d366455b-08d0-412e-9604-7000d4bd7087/pages/saSWjGW1vwpR?a=1838&amp;x=101&amp;y=-24&amp;w=1298&amp;h=1476&amp;store=1&amp;accept=image%2F*&amp;auth=LCA%202c9aca2670d58d9698a91c65d49eefc815e8e677-ts%3D15702737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319" y="-29980"/>
            <a:ext cx="5996065" cy="68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70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82d4d1ef-016a-4584-b987-982988699c7f/pages/saSWjGW1vwpR?a=373&amp;x=101&amp;y=-24&amp;w=1298&amp;h=1476&amp;store=1&amp;accept=image%2F*&amp;auth=LCA%20590bd94d71e474bc2878f2f2745bdcd7e4ef4021-ts%3D15702765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16" y="164891"/>
            <a:ext cx="11302584" cy="638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68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sravani, chennareddy</dc:creator>
  <cp:lastModifiedBy>sravani, chennareddy</cp:lastModifiedBy>
  <cp:revision>3</cp:revision>
  <dcterms:created xsi:type="dcterms:W3CDTF">2019-10-05T11:22:52Z</dcterms:created>
  <dcterms:modified xsi:type="dcterms:W3CDTF">2019-10-05T11:59:30Z</dcterms:modified>
</cp:coreProperties>
</file>