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57" r:id="rId4"/>
    <p:sldId id="258" r:id="rId5"/>
    <p:sldId id="265" r:id="rId6"/>
    <p:sldId id="266" r:id="rId7"/>
    <p:sldId id="268" r:id="rId8"/>
    <p:sldId id="269" r:id="rId9"/>
    <p:sldId id="270" r:id="rId10"/>
    <p:sldId id="264" r:id="rId11"/>
    <p:sldId id="260" r:id="rId12"/>
    <p:sldId id="259" r:id="rId13"/>
    <p:sldId id="271" r:id="rId14"/>
    <p:sldId id="272" r:id="rId15"/>
    <p:sldId id="273" r:id="rId16"/>
    <p:sldId id="274" r:id="rId17"/>
    <p:sldId id="277" r:id="rId18"/>
    <p:sldId id="278" r:id="rId19"/>
    <p:sldId id="262" r:id="rId20"/>
    <p:sldId id="263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6D40F-BF8C-4573-A495-F3D84B88FC9D}" type="datetimeFigureOut">
              <a:rPr lang="en-IN" smtClean="0"/>
              <a:t>06-10-2019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6C2BB-91EB-4BFC-BD7B-5BAB4FC0B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5341-58BE-4992-B563-675A9B88D29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09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01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4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38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13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06-10-2019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95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96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06-10-2019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56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2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8E99-B5C3-45FC-AF5A-D413D846BC60}" type="datetimeFigureOut">
              <a:rPr lang="en-IN" smtClean="0"/>
              <a:t>06-10-2019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3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76351" y="323850"/>
            <a:ext cx="94678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Getting Sales Target By Sales Representatives</a:t>
            </a:r>
            <a:endParaRPr lang="en-US" sz="3200" dirty="0"/>
          </a:p>
        </p:txBody>
      </p:sp>
      <p:pic>
        <p:nvPicPr>
          <p:cNvPr id="33794" name="Picture 2" descr="https://documents.lucidchart.com/documents/b460f2dc-219c-4bc6-a775-77e63ff1cb5e/pages/0_0?a=422&amp;x=27&amp;y=0&amp;w=800&amp;h=1050&amp;store=1&amp;accept=image%2F*&amp;auth=LCA%200418908650cdeff4e5376c2a8eaf40fd1797ef9e-ts%3D156855286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1276350"/>
            <a:ext cx="10077449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416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s://documents.lucidchart.com/documents/f5f47fbc-75ab-41b6-836f-40ddcc4dcee3/pages/CVQWSSK4ldbn?a=760&amp;x=-90&amp;y=22&amp;w=1938&amp;h=773&amp;store=1&amp;accept=image%2F*&amp;auth=LCA%208b822372ea547392666b6944c94da191341b2d72-ts%3D15699142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95" y="781049"/>
            <a:ext cx="11063905" cy="521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81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7e305cd1-81d7-4191-87c6-9f4a87e8c278/pages/0_0?a=2541&amp;x=-80&amp;y=-11&amp;w=2203&amp;h=1122&amp;store=1&amp;accept=image%2F*&amp;auth=LCA%2048ac5a617d94e7ab86a042cc2ff7e6349c5eb0b7-ts%3D1569912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690136"/>
            <a:ext cx="11353801" cy="57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84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7e305cd1-81d7-4191-87c6-9f4a87e8c278/pages/0_0?a=3471&amp;x=-80&amp;y=-71&amp;w=2203&amp;h=1122&amp;store=1&amp;accept=image%2F*&amp;auth=LCA%201c61ab6922779c57043f73b09fcef7def701c299-ts%3D15701078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1" y="956603"/>
            <a:ext cx="11381620" cy="508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5926" y="239151"/>
            <a:ext cx="835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Diagram For Online Return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156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883" y="0"/>
            <a:ext cx="10515600" cy="966370"/>
          </a:xfrm>
        </p:spPr>
        <p:txBody>
          <a:bodyPr/>
          <a:lstStyle/>
          <a:p>
            <a:pPr algn="ctr"/>
            <a:r>
              <a:rPr lang="en-US" b="1" dirty="0"/>
              <a:t>Activity diagram of Login</a:t>
            </a:r>
            <a:endParaRPr lang="en-IN" b="1" dirty="0"/>
          </a:p>
        </p:txBody>
      </p:sp>
      <p:pic>
        <p:nvPicPr>
          <p:cNvPr id="1030" name="Picture 6" descr="https://documents.lucidchart.com/documents/af12140d-aed6-42ae-aab6-db1606dd6482/pages/PeNRF1ucIAOW?a=3029&amp;x=105&amp;y=10&amp;w=875&amp;h=660&amp;store=1&amp;accept=image%2F*&amp;auth=LCA%20309c58e935111ef91869c8cf8b367146ecb4b024-ts%3D1570188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30" y="749508"/>
            <a:ext cx="11322570" cy="575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21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59173"/>
          </a:xfrm>
        </p:spPr>
        <p:txBody>
          <a:bodyPr/>
          <a:lstStyle/>
          <a:p>
            <a:r>
              <a:rPr lang="en-US" b="1" dirty="0"/>
              <a:t>Activity diagram of Changing Admin Password</a:t>
            </a:r>
            <a:endParaRPr lang="en-IN" b="1" dirty="0"/>
          </a:p>
        </p:txBody>
      </p:sp>
      <p:pic>
        <p:nvPicPr>
          <p:cNvPr id="1026" name="Picture 2" descr="https://documents.lucidchart.com/documents/af12140d-aed6-42ae-aab6-db1606dd6482/pages/PeNRF1ucIAOW?a=3761&amp;x=12&amp;y=-20&amp;w=1488&amp;h=628&amp;store=1&amp;accept=image%2F*&amp;auth=LCA%20e717cd61b6310862709950d8b27767567d8b5abe-ts%3D15701989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7" r="24795"/>
          <a:stretch/>
        </p:blipFill>
        <p:spPr bwMode="auto">
          <a:xfrm>
            <a:off x="0" y="1124262"/>
            <a:ext cx="11782269" cy="573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941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0" descr="https://documents.lucidchart.com/documents/d3d761a4-85f7-4c0a-a1dd-fa8194f4e105/pages/0_0?a=986&amp;x=-14&amp;y=-9&amp;w=1719&amp;h=953&amp;store=1&amp;accept=image%2F*&amp;auth=LCA%20d3ba455684d78883f00d990c51495ee789a58f7c-ts%3D1569932089"/>
          <p:cNvSpPr>
            <a:spLocks noChangeAspect="1" noChangeArrowheads="1"/>
          </p:cNvSpPr>
          <p:nvPr/>
        </p:nvSpPr>
        <p:spPr bwMode="auto">
          <a:xfrm>
            <a:off x="63500" y="-136525"/>
            <a:ext cx="1227772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4" descr="https://documents.lucidchart.com/documents/d3d761a4-85f7-4c0a-a1dd-fa8194f4e105/pages/0_0?a=986&amp;x=-14&amp;y=-9&amp;w=1719&amp;h=953&amp;store=1&amp;accept=image%2F*&amp;auth=LCA%20d3ba455684d78883f00d990c51495ee789a58f7c-ts%3D1569932089"/>
          <p:cNvSpPr>
            <a:spLocks noChangeAspect="1" noChangeArrowheads="1"/>
          </p:cNvSpPr>
          <p:nvPr/>
        </p:nvSpPr>
        <p:spPr bwMode="auto">
          <a:xfrm>
            <a:off x="215900" y="15875"/>
            <a:ext cx="1227772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12" y="524535"/>
            <a:ext cx="5401056" cy="519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69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C42AD650-0810-4617-8F1F-FC4D908FF7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02" y="1253331"/>
            <a:ext cx="67659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74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E715B28C-C2C5-49FD-AE1B-8A464FB9C7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04" y="837126"/>
            <a:ext cx="10633883" cy="558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2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ocuments.lucidchart.com/documents/d366455b-08d0-412e-9604-7000d4bd7087/pages/saSWjGW1vwpR?a=538&amp;x=90&amp;y=40&amp;w=1107&amp;h=524&amp;store=1&amp;accept=image%2F*&amp;auth=LCA%203bbbe9e049d9bf2548c11c15104171020695f3f9-ts%3D1569919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4" y="1371600"/>
            <a:ext cx="9535179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25AE9-D028-4A1E-8AE4-1665C95D7CF8}"/>
              </a:ext>
            </a:extLst>
          </p:cNvPr>
          <p:cNvSpPr txBox="1"/>
          <p:nvPr/>
        </p:nvSpPr>
        <p:spPr>
          <a:xfrm>
            <a:off x="1094704" y="811369"/>
            <a:ext cx="777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Activity diagram for Order Initializing:</a:t>
            </a:r>
          </a:p>
        </p:txBody>
      </p:sp>
    </p:spTree>
    <p:extLst>
      <p:ext uri="{BB962C8B-B14F-4D97-AF65-F5344CB8AC3E}">
        <p14:creationId xmlns:p14="http://schemas.microsoft.com/office/powerpoint/2010/main" val="107709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a1e98e32-fd67-464b-b282-dac8597c6c15/pages/~7PW.lekc_3L?a=2201&amp;x=213&amp;y=64&amp;w=1034&amp;h=1232&amp;store=1&amp;accept=image%2F*&amp;auth=LCA%20d9d64479b3c78416dcbf90fa5c0a570f441b9273-ts%3D1570274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331" y="104652"/>
            <a:ext cx="5281766" cy="628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2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d366455b-08d0-412e-9604-7000d4bd7087/pages/saSWjGW1vwpR?a=1143&amp;x=105&amp;y=-4&amp;w=1210&amp;h=884&amp;store=1&amp;accept=image%2F*&amp;auth=LCA%2005a29ebf857c139cb8201f08c5664bae9c548209-ts%3D1570105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55" y="1197734"/>
            <a:ext cx="7330759" cy="535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F0AA1A-CBD8-4F99-B25A-D1601A6F33C4}"/>
              </a:ext>
            </a:extLst>
          </p:cNvPr>
          <p:cNvSpPr txBox="1"/>
          <p:nvPr/>
        </p:nvSpPr>
        <p:spPr>
          <a:xfrm>
            <a:off x="1094704" y="811369"/>
            <a:ext cx="777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Activity diagram for Order Cancelling:</a:t>
            </a:r>
          </a:p>
        </p:txBody>
      </p:sp>
    </p:spTree>
    <p:extLst>
      <p:ext uri="{BB962C8B-B14F-4D97-AF65-F5344CB8AC3E}">
        <p14:creationId xmlns:p14="http://schemas.microsoft.com/office/powerpoint/2010/main" val="1951549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202"/>
            <a:ext cx="12192000" cy="5310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1175" y="365760"/>
            <a:ext cx="889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Diagram For Sales Person Detail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915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82d4d1ef-016a-4584-b987-982988699c7f/pages/saSWjGW1vwpR?a=373&amp;x=101&amp;y=-24&amp;w=1298&amp;h=1476&amp;store=1&amp;accept=image%2F*&amp;auth=LCA%20590bd94d71e474bc2878f2f2745bdcd7e4ef4021-ts%3D15702765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16" y="629586"/>
            <a:ext cx="11302584" cy="592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89416" y="98474"/>
            <a:ext cx="984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Diagram for Online Return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90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a1e98e32-fd67-464b-b282-dac8597c6c15/pages/0_0?a=2129&amp;x=93&amp;y=104&amp;w=1034&amp;h=792&amp;store=1&amp;accept=image%2F*&amp;auth=LCA%2079fad50444792ba0a50edcc611463ae41142806e-ts%3D1570274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729" y="480329"/>
            <a:ext cx="7391400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71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a1e98e32-fd67-464b-b282-dac8597c6c15/pages/j0PWhM3VBgoU?a=2165&amp;x=152&amp;y=14&amp;w=1160&amp;h=1012&amp;store=1&amp;accept=image%2F*&amp;auth=LCA%20f9cd1337b5b853ba2da7fbd3d8bcc80b158b8af0-ts%3D1570274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62" y="315899"/>
            <a:ext cx="7136038" cy="622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79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69823" y="1"/>
            <a:ext cx="11083977" cy="74950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Sequence diagram for Retailer Login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725191"/>
            <a:ext cx="11559233" cy="597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2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af12140d-aed6-42ae-aab6-db1606dd6482/pages/vnMRjflWsA5V?a=2272&amp;x=-9&amp;y=-15&amp;w=1958&amp;h=770&amp;store=1&amp;accept=image%2F*&amp;auth=LCA%20f5cf8e76919165fc247058ebf144b630f5ab9067-ts%3D15699307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7" y="970613"/>
            <a:ext cx="11790026" cy="491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823" y="365125"/>
            <a:ext cx="11083977" cy="57925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Sequence diagram for Admin and Sales Person Login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7750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1367CB63-0CAD-4F17-8E6E-DF6CDEF3FD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06" y="1825625"/>
            <a:ext cx="84162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DA494173-6509-45C9-ACCB-6DAD67274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63" y="888642"/>
            <a:ext cx="9861474" cy="58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4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01101" y="710684"/>
            <a:ext cx="7712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Sales Person Details</a:t>
            </a:r>
            <a:endParaRPr lang="en-US" sz="3200" dirty="0"/>
          </a:p>
        </p:txBody>
      </p:sp>
      <p:pic>
        <p:nvPicPr>
          <p:cNvPr id="5130" name="Picture 10" descr="https://documents.lucidchart.com/documents/54cc50d9-20e3-4853-8f1d-888a3d1998b5/pages/0_0?a=1067&amp;x=2&amp;y=6&amp;w=1349&amp;h=1215&amp;store=1&amp;accept=image%2F*&amp;auth=LCA%209ebd9eb1b40cd41ba1d23cdc65aea14bc9c32075-ts%3D1568550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1" y="1211262"/>
            <a:ext cx="10420350" cy="5284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465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67</Words>
  <Application>Microsoft Office PowerPoint</Application>
  <PresentationFormat>Widescreen</PresentationFormat>
  <Paragraphs>12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Sequence diagram for Retailer Login</vt:lpstr>
      <vt:lpstr>Sequence diagram for Admin and Sales Person Login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diagram of Login</vt:lpstr>
      <vt:lpstr>Activity diagram of Changing Admin Password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Chowdary, C Akhil</dc:creator>
  <cp:lastModifiedBy>akhil chowdary</cp:lastModifiedBy>
  <cp:revision>11</cp:revision>
  <dcterms:created xsi:type="dcterms:W3CDTF">2019-10-01T06:05:56Z</dcterms:created>
  <dcterms:modified xsi:type="dcterms:W3CDTF">2019-10-06T09:12:57Z</dcterms:modified>
</cp:coreProperties>
</file>