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61" r:id="rId6"/>
    <p:sldId id="263" r:id="rId7"/>
    <p:sldId id="256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3D700-A46E-4C7D-896D-F303ADE50D45}" v="6" dt="2019-09-15T09:04:5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61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43C3D700-A46E-4C7D-896D-F303ADE50D45}"/>
    <pc:docChg chg="custSel modSld">
      <pc:chgData name="Office2072" userId="52a5ddc4-b969-43fa-a50f-5e0a92d364aa" providerId="ADAL" clId="{43C3D700-A46E-4C7D-896D-F303ADE50D45}" dt="2019-09-15T09:08:56.440" v="323" actId="20577"/>
      <pc:docMkLst>
        <pc:docMk/>
      </pc:docMkLst>
      <pc:sldChg chg="addSp delSp modSp">
        <pc:chgData name="Office2072" userId="52a5ddc4-b969-43fa-a50f-5e0a92d364aa" providerId="ADAL" clId="{43C3D700-A46E-4C7D-896D-F303ADE50D45}" dt="2019-09-15T09:04:50.223" v="5" actId="14100"/>
        <pc:sldMkLst>
          <pc:docMk/>
          <pc:sldMk cId="3314477036" sldId="260"/>
        </pc:sldMkLst>
        <pc:spChg chg="add mod">
          <ac:chgData name="Office2072" userId="52a5ddc4-b969-43fa-a50f-5e0a92d364aa" providerId="ADAL" clId="{43C3D700-A46E-4C7D-896D-F303ADE50D45}" dt="2019-09-15T09:04:24.175" v="0" actId="478"/>
          <ac:spMkLst>
            <pc:docMk/>
            <pc:sldMk cId="3314477036" sldId="260"/>
            <ac:spMk id="7" creationId="{FD576837-D8AF-4B98-A76F-5412C0600A1B}"/>
          </ac:spMkLst>
        </pc:spChg>
        <pc:picChg chg="del">
          <ac:chgData name="Office2072" userId="52a5ddc4-b969-43fa-a50f-5e0a92d364aa" providerId="ADAL" clId="{43C3D700-A46E-4C7D-896D-F303ADE50D45}" dt="2019-09-15T09:04:24.175" v="0" actId="478"/>
          <ac:picMkLst>
            <pc:docMk/>
            <pc:sldMk cId="3314477036" sldId="260"/>
            <ac:picMk id="1026" creationId="{B33B2EC5-905E-4AE0-A51C-342843B68D30}"/>
          </ac:picMkLst>
        </pc:picChg>
        <pc:picChg chg="add mod">
          <ac:chgData name="Office2072" userId="52a5ddc4-b969-43fa-a50f-5e0a92d364aa" providerId="ADAL" clId="{43C3D700-A46E-4C7D-896D-F303ADE50D45}" dt="2019-09-15T09:04:50.223" v="5" actId="14100"/>
          <ac:picMkLst>
            <pc:docMk/>
            <pc:sldMk cId="3314477036" sldId="260"/>
            <ac:picMk id="1028" creationId="{DB20B5A5-0C7E-413E-82E9-6D9D3CED2DB7}"/>
          </ac:picMkLst>
        </pc:picChg>
      </pc:sldChg>
      <pc:sldChg chg="delSp modSp">
        <pc:chgData name="Office2072" userId="52a5ddc4-b969-43fa-a50f-5e0a92d364aa" providerId="ADAL" clId="{43C3D700-A46E-4C7D-896D-F303ADE50D45}" dt="2019-09-15T09:07:38.057" v="230" actId="20577"/>
        <pc:sldMkLst>
          <pc:docMk/>
          <pc:sldMk cId="543013498" sldId="262"/>
        </pc:sldMkLst>
        <pc:spChg chg="mod">
          <ac:chgData name="Office2072" userId="52a5ddc4-b969-43fa-a50f-5e0a92d364aa" providerId="ADAL" clId="{43C3D700-A46E-4C7D-896D-F303ADE50D45}" dt="2019-09-15T09:07:38.057" v="230" actId="20577"/>
          <ac:spMkLst>
            <pc:docMk/>
            <pc:sldMk cId="543013498" sldId="262"/>
            <ac:spMk id="2" creationId="{2279C012-8D99-426B-99F0-614D9BB68D73}"/>
          </ac:spMkLst>
        </pc:spChg>
        <pc:spChg chg="del mod">
          <ac:chgData name="Office2072" userId="52a5ddc4-b969-43fa-a50f-5e0a92d364aa" providerId="ADAL" clId="{43C3D700-A46E-4C7D-896D-F303ADE50D45}" dt="2019-09-15T09:07:13.122" v="215" actId="478"/>
          <ac:spMkLst>
            <pc:docMk/>
            <pc:sldMk cId="543013498" sldId="262"/>
            <ac:spMk id="3" creationId="{8891EF06-2F58-4DB1-9848-3D91BBCA28F6}"/>
          </ac:spMkLst>
        </pc:spChg>
      </pc:sldChg>
      <pc:sldChg chg="modSp">
        <pc:chgData name="Office2072" userId="52a5ddc4-b969-43fa-a50f-5e0a92d364aa" providerId="ADAL" clId="{43C3D700-A46E-4C7D-896D-F303ADE50D45}" dt="2019-09-15T09:08:56.440" v="323" actId="20577"/>
        <pc:sldMkLst>
          <pc:docMk/>
          <pc:sldMk cId="1024685777" sldId="263"/>
        </pc:sldMkLst>
        <pc:spChg chg="mod">
          <ac:chgData name="Office2072" userId="52a5ddc4-b969-43fa-a50f-5e0a92d364aa" providerId="ADAL" clId="{43C3D700-A46E-4C7D-896D-F303ADE50D45}" dt="2019-09-15T09:08:56.440" v="323" actId="20577"/>
          <ac:spMkLst>
            <pc:docMk/>
            <pc:sldMk cId="1024685777" sldId="263"/>
            <ac:spMk id="3" creationId="{9D215F89-0C02-4CDA-B84D-558A2C3A4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 Group-b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	 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Prafull 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2723-2C79-4270-B433-1FE3A299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8780"/>
            <a:ext cx="9905999" cy="457070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able to see the annual, quarterly and monthly Report of  Retailer depending upon choice and get alerts.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Bonus of  Sales Person depending upon the report generated . How much he redirected offline to online sales.</a:t>
            </a:r>
          </a:p>
        </p:txBody>
      </p:sp>
    </p:spTree>
    <p:extLst>
      <p:ext uri="{BB962C8B-B14F-4D97-AF65-F5344CB8AC3E}">
        <p14:creationId xmlns:p14="http://schemas.microsoft.com/office/powerpoint/2010/main" val="11989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E5A6-DA86-4DD9-888C-D61186E0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69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5F89-0C02-4CDA-B84D-558A2C3A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5450"/>
            <a:ext cx="9905999" cy="47053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Retailer / Deleting Retailor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Retailor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Searing and getting Retailer By  Retailer ID ,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Quarterly, Monthly and Yearly Report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Bonus of the Sales Person by Referring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8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FE93BA-7516-4E39-AD4A-BFDE2AB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https://documents.lucidchart.com/documents/966bc7f5-f760-4c3d-b606-d79619772a59/pages/0_0?a=771&amp;x=271&amp;y=121&amp;w=983&amp;h=1292&amp;store=1&amp;accept=image%2F*&amp;auth=LCA%20c20bb975bf036eb81a8b850939a6274e68be8b85-ts%3D1568441365">
            <a:extLst>
              <a:ext uri="{FF2B5EF4-FFF2-40B4-BE49-F238E27FC236}">
                <a16:creationId xmlns:a16="http://schemas.microsoft.com/office/drawing/2014/main" id="{6994A5B5-73F1-4A02-82F6-46E0D05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" y="1600200"/>
            <a:ext cx="11089323" cy="51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4" y="299946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3A0B-20D1-4BC7-B95E-BDCCEDC0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02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Viewing Report</a:t>
            </a:r>
          </a:p>
        </p:txBody>
      </p:sp>
      <p:pic>
        <p:nvPicPr>
          <p:cNvPr id="4" name="Picture 6" descr="https://documents.lucidchart.com/documents/65da10b7-b66b-4391-81f4-fc144cbd6aae/pages/0_0?a=459&amp;x=2&amp;y=174&amp;w=1349&amp;h=620&amp;store=1&amp;accept=image%2F*&amp;auth=LCA%20567de6a5f231b2fbeb4f96716b9906ae694d0a70-ts%3D1568460318">
            <a:extLst>
              <a:ext uri="{FF2B5EF4-FFF2-40B4-BE49-F238E27FC236}">
                <a16:creationId xmlns:a16="http://schemas.microsoft.com/office/drawing/2014/main" id="{2E364917-38DF-4B88-944B-02A8036CD4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714500"/>
            <a:ext cx="9905998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B2CE-0BA6-4CA1-AEF9-D177D074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45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UPDATING BONUS</a:t>
            </a:r>
          </a:p>
        </p:txBody>
      </p:sp>
      <p:pic>
        <p:nvPicPr>
          <p:cNvPr id="4" name="Picture 2" descr="https://documents.lucidchart.com/documents/d3d761a4-85f7-4c0a-a1dd-fa8194f4e105/pages/0_0?a=505&amp;x=-14&amp;y=172&amp;w=1719&amp;h=664&amp;store=1&amp;accept=image%2F*&amp;auth=LCA%20823e9627f28d7b38d3965b2f193c6b0225d81ae3-ts%3D1568462253">
            <a:extLst>
              <a:ext uri="{FF2B5EF4-FFF2-40B4-BE49-F238E27FC236}">
                <a16:creationId xmlns:a16="http://schemas.microsoft.com/office/drawing/2014/main" id="{D703CB23-14D7-49B9-BAF6-55FAD2CA3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851660"/>
            <a:ext cx="9905998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1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31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576837-D8AF-4B98-A76F-5412C060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20B5A5-0C7E-413E-82E9-6D9D3CED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52563"/>
            <a:ext cx="11220449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7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C012-8D99-426B-99F0-614D9BB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693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013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BEE307-6D14-4B62-9767-840F9470D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24F0F-73AA-4A01-96BE-3BE6E3E38F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D8516C-6775-4188-834D-D5D39F79992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5dee929-f352-4fc4-88d6-8470e336530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103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Circuit</vt:lpstr>
      <vt:lpstr>great outdoors Group-b </vt:lpstr>
      <vt:lpstr>EPIC AND USER STORY</vt:lpstr>
      <vt:lpstr>USER STORIES</vt:lpstr>
      <vt:lpstr>Use CASE DIAGRAM</vt:lpstr>
      <vt:lpstr>Sequence Diagram for Viewing Report</vt:lpstr>
      <vt:lpstr>Sequence Diagram for UPDATING BONUS</vt:lpstr>
      <vt:lpstr>Class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Group-b </dc:title>
  <dc:creator>Prafull Sharma</dc:creator>
  <cp:lastModifiedBy>Prafull Sharma</cp:lastModifiedBy>
  <cp:revision>6</cp:revision>
  <dcterms:created xsi:type="dcterms:W3CDTF">2019-09-15T07:48:57Z</dcterms:created>
  <dcterms:modified xsi:type="dcterms:W3CDTF">2019-09-15T09:09:00Z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