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58" r:id="rId5"/>
    <p:sldId id="270" r:id="rId6"/>
    <p:sldId id="262" r:id="rId7"/>
    <p:sldId id="260" r:id="rId8"/>
    <p:sldId id="25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Outdoors Group-B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https://documents.lucidchart.com/documents/9aa737a2-ba6c-4688-8409-480296e077cd/pages/0_0?a=4805&amp;x=297&amp;y=60&amp;w=3146&amp;h=1760&amp;store=1&amp;accept=image%2F*&amp;auth=LCA%2032fdc9434a24ee642bfdc50c0be418c499ea127a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" y="159502"/>
            <a:ext cx="11976101" cy="6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ORDER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9aa737a2-ba6c-4688-8409-480296e077cd/pages/0_0?a=4816&amp;x=378&amp;y=2261&amp;w=3124&amp;h=1749&amp;store=1&amp;accept=image%2F*&amp;auth=LCA%203f083d8d365c989d7cdfcb06e6e91f76b3d4c878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152400"/>
            <a:ext cx="1197501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RETURN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20" y="27941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Epic: Salesman should upload offline order in website.</a:t>
            </a:r>
          </a:p>
          <a:p>
            <a:pPr marL="0" indent="0">
              <a:buNone/>
            </a:pPr>
            <a:r>
              <a:rPr lang="en-US" dirty="0" smtClean="0"/>
              <a:t>User Story: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will upload order details like product id, quantity price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update or remove offline order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get details of all order using retailer id.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Epic: Salesman should upload offline </a:t>
            </a:r>
            <a:r>
              <a:rPr lang="en-US" dirty="0" smtClean="0">
                <a:solidFill>
                  <a:prstClr val="white"/>
                </a:solidFill>
              </a:rPr>
              <a:t>returns </a:t>
            </a:r>
            <a:r>
              <a:rPr lang="en-US" dirty="0">
                <a:solidFill>
                  <a:prstClr val="white"/>
                </a:solidFill>
              </a:rPr>
              <a:t>in website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User Story: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upload return details by adding reason for returns,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get details of all return using order id.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8" y="66248"/>
            <a:ext cx="6037407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138545"/>
            <a:ext cx="6771699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43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5" y="1"/>
            <a:ext cx="96395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29" y="283696"/>
            <a:ext cx="9085407" cy="62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7065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631</TotalTime>
  <Words>105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Great Outdoors Group-B</vt:lpstr>
      <vt:lpstr>Epic and User Stories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CLASS DIAGRAMS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AND USER STORY</dc:title>
  <dc:creator>Abhishek</dc:creator>
  <cp:lastModifiedBy>KUSHWAH, ABHISHEK</cp:lastModifiedBy>
  <cp:revision>22</cp:revision>
  <dcterms:created xsi:type="dcterms:W3CDTF">2019-09-15T08:06:29Z</dcterms:created>
  <dcterms:modified xsi:type="dcterms:W3CDTF">2019-09-16T03:30:14Z</dcterms:modified>
</cp:coreProperties>
</file>