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8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1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3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86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2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9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1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DE9F-9ED2-4B3F-9E3D-C49FCC8B46FD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7748-FF26-4C18-BFBC-B8106F36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1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documents.lucidchart.com/documents/42e9191c-090f-44d1-8a87-f4fa391f4527/pages/0_0?a=132&amp;x=521&amp;y=80&amp;w=1298&amp;h=444&amp;store=1&amp;accept=image%2F*&amp;auth=LCA%20b131f9c309e665d467aa7579ed6c7ec23b3dea68-ts%3D1568457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06749"/>
            <a:ext cx="9277350" cy="35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64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documents.lucidchart.com/documents/7e305cd1-81d7-4191-87c6-9f4a87e8c278/pages/0_0?a=570&amp;x=159&amp;y=172&amp;w=462&amp;h=625&amp;store=1&amp;accept=image%2F*&amp;auth=LCA%20fcb0452e07c8c3f43a9ff50328bb565818e1ce29-ts%3D156845656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7" y="1433015"/>
            <a:ext cx="2497711" cy="382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documents.lucidchart.com/documents/24bfaaa7-3f96-4e37-9655-73aa8e878f4e/pages/0_0?a=325&amp;x=461&amp;y=190&amp;w=418&amp;h=653&amp;store=1&amp;accept=image%2F*&amp;auth=LCA%20e9524270564a96277eadb610f0ae9d3104f86515-ts%3D15684519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88" y="1557338"/>
            <a:ext cx="3548418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documents.lucidchart.com/documents/24bfaaa7-3f96-4e37-9655-73aa8e878f4e/pages/0_0?a=335&amp;x=918&amp;y=189&amp;w=484&amp;h=682&amp;store=1&amp;accept=image%2F*&amp;auth=LCA%20de9363695c326cea3a6041fd2957db7af862ab22-ts%3D15684519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418" y="1595438"/>
            <a:ext cx="3164726" cy="36998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21138" y="1044319"/>
            <a:ext cx="3546805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GreatOutdoors.DataAccessLayer</a:t>
            </a:r>
            <a:r>
              <a:rPr lang="en-IN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5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documents.lucidchart.com/documents/7e305cd1-81d7-4191-87c6-9f4a87e8c278/pages/0_0?a=460&amp;x=474&amp;y=186&amp;w=570&amp;h=748&amp;store=1&amp;accept=image%2F*&amp;auth=LCA%20b06a33cf5c278ca8b9a69bb6e0c69dfddad8bf98-ts%3D156845656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50" y="2133812"/>
            <a:ext cx="3953088" cy="35300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254999" y="1637864"/>
            <a:ext cx="3896259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GreatOutdoors.BusinessAccessLayer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0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documents.lucidchart.com/documents/af12140d-aed6-42ae-aab6-db1606dd6482/pages/0_0?a=378&amp;x=-24&amp;y=155&amp;w=1408&amp;h=550&amp;store=1&amp;accept=image%2F*&amp;auth=LCA%2069eec25367d31c8cb2cab3a208de30aa0f28b89d-ts%3D15684513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39616"/>
            <a:ext cx="10058400" cy="47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8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4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Prafull</dc:creator>
  <cp:lastModifiedBy>Sharma, Prafull</cp:lastModifiedBy>
  <cp:revision>2</cp:revision>
  <dcterms:created xsi:type="dcterms:W3CDTF">2019-09-14T10:35:26Z</dcterms:created>
  <dcterms:modified xsi:type="dcterms:W3CDTF">2019-09-14T11:18:23Z</dcterms:modified>
</cp:coreProperties>
</file>