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2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5" r:id="rId29"/>
    <p:sldId id="297" r:id="rId30"/>
    <p:sldId id="299" r:id="rId31"/>
    <p:sldId id="29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B616A-BCB6-4F20-BD80-DAE26F93EA8D}" v="1883" dt="2019-09-15T18:47:2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eaa841779cb1cb8a" providerId="Windows Live" clId="Web-{396B616A-BCB6-4F20-BD80-DAE26F93EA8D}"/>
    <pc:docChg chg="addSld delSld modSld">
      <pc:chgData name="Guest User" userId="eaa841779cb1cb8a" providerId="Windows Live" clId="Web-{396B616A-BCB6-4F20-BD80-DAE26F93EA8D}" dt="2019-09-15T18:47:22.414" v="1875" actId="14100"/>
      <pc:docMkLst>
        <pc:docMk/>
      </pc:docMkLst>
      <pc:sldChg chg="addSp delSp modSp mod setBg modClrScheme chgLayout">
        <pc:chgData name="Guest User" userId="eaa841779cb1cb8a" providerId="Windows Live" clId="Web-{396B616A-BCB6-4F20-BD80-DAE26F93EA8D}" dt="2019-09-15T17:00:36.899" v="95" actId="20577"/>
        <pc:sldMkLst>
          <pc:docMk/>
          <pc:sldMk cId="109857222" sldId="256"/>
        </pc:sldMkLst>
        <pc:spChg chg="mod ord">
          <ac:chgData name="Guest User" userId="eaa841779cb1cb8a" providerId="Windows Live" clId="Web-{396B616A-BCB6-4F20-BD80-DAE26F93EA8D}" dt="2019-09-15T17:00:36.899" v="9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eaa841779cb1cb8a" providerId="Windows Live" clId="Web-{396B616A-BCB6-4F20-BD80-DAE26F93EA8D}" dt="2019-09-15T16:54:58.18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Guest User" userId="eaa841779cb1cb8a" providerId="Windows Live" clId="Web-{396B616A-BCB6-4F20-BD80-DAE26F93EA8D}" dt="2019-09-15T16:59:35.509" v="76" actId="20577"/>
          <ac:spMkLst>
            <pc:docMk/>
            <pc:sldMk cId="109857222" sldId="256"/>
            <ac:spMk id="4" creationId="{7C50E30A-C948-4548-BF22-F07A4D03DD96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5" creationId="{7905BA41-EE6E-4F80-8636-447F22DD729A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7" creationId="{CD7549B2-EE05-4558-8C64-AC46755F2B25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2" creationId="{35555856-9970-4BC3-9AA9-6A917F53AFBD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6" creationId="{13722DD7-BA73-4776-93A3-94491FEF7260}"/>
          </ac:spMkLst>
        </pc:spChg>
        <pc:picChg chg="add mo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8" creationId="{9FB85570-18E0-4EA2-9482-77D1BDF9D983}"/>
          </ac:picMkLst>
        </pc:picChg>
        <pc:picChg chg="add del">
          <ac:chgData name="Guest User" userId="eaa841779cb1cb8a" providerId="Windows Live" clId="Web-{396B616A-BCB6-4F20-BD80-DAE26F93EA8D}" dt="2019-09-15T16:58:25.040" v="64"/>
          <ac:picMkLst>
            <pc:docMk/>
            <pc:sldMk cId="109857222" sldId="256"/>
            <ac:picMk id="10" creationId="{3B8E712F-F456-4EFD-99A1-C41B6E7BEC5C}"/>
          </ac:picMkLst>
        </pc:picChg>
        <pc:picChg chg="ad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24" creationId="{7F487851-BFAF-46D8-A1ED-50CAD6E46F59}"/>
          </ac:picMkLst>
        </pc:picChg>
      </pc:sldChg>
      <pc:sldChg chg="addSp delSp modSp new">
        <pc:chgData name="Guest User" userId="eaa841779cb1cb8a" providerId="Windows Live" clId="Web-{396B616A-BCB6-4F20-BD80-DAE26F93EA8D}" dt="2019-09-15T17:59:46.757" v="1201" actId="20577"/>
        <pc:sldMkLst>
          <pc:docMk/>
          <pc:sldMk cId="4053692112" sldId="257"/>
        </pc:sldMkLst>
        <pc:spChg chg="add del mod">
          <ac:chgData name="Guest User" userId="eaa841779cb1cb8a" providerId="Windows Live" clId="Web-{396B616A-BCB6-4F20-BD80-DAE26F93EA8D}" dt="2019-09-15T17:42:10.643" v="774" actId="14100"/>
          <ac:spMkLst>
            <pc:docMk/>
            <pc:sldMk cId="4053692112" sldId="257"/>
            <ac:spMk id="2" creationId="{AEEC45DE-A5ED-42A9-994B-B9E85181C383}"/>
          </ac:spMkLst>
        </pc:spChg>
        <pc:spChg chg="add del mod">
          <ac:chgData name="Guest User" userId="eaa841779cb1cb8a" providerId="Windows Live" clId="Web-{396B616A-BCB6-4F20-BD80-DAE26F93EA8D}" dt="2019-09-15T17:59:46.757" v="1201" actId="20577"/>
          <ac:spMkLst>
            <pc:docMk/>
            <pc:sldMk cId="4053692112" sldId="257"/>
            <ac:spMk id="3" creationId="{80817105-A9F1-41BE-A308-27BAD714FB77}"/>
          </ac:spMkLst>
        </pc:spChg>
      </pc:sldChg>
      <pc:sldChg chg="addSp delSp modSp new">
        <pc:chgData name="Guest User" userId="eaa841779cb1cb8a" providerId="Windows Live" clId="Web-{396B616A-BCB6-4F20-BD80-DAE26F93EA8D}" dt="2019-09-15T18:36:25.330" v="1791" actId="20577"/>
        <pc:sldMkLst>
          <pc:docMk/>
          <pc:sldMk cId="2748824954" sldId="258"/>
        </pc:sldMkLst>
        <pc:spChg chg="del mod">
          <ac:chgData name="Guest User" userId="eaa841779cb1cb8a" providerId="Windows Live" clId="Web-{396B616A-BCB6-4F20-BD80-DAE26F93EA8D}" dt="2019-09-15T18:00:24.960" v="1210"/>
          <ac:spMkLst>
            <pc:docMk/>
            <pc:sldMk cId="2748824954" sldId="258"/>
            <ac:spMk id="2" creationId="{5598FD6C-3E67-45B9-B2A6-59581ED91387}"/>
          </ac:spMkLst>
        </pc:spChg>
        <pc:spChg chg="mod">
          <ac:chgData name="Guest User" userId="eaa841779cb1cb8a" providerId="Windows Live" clId="Web-{396B616A-BCB6-4F20-BD80-DAE26F93EA8D}" dt="2019-09-15T18:36:25.330" v="1791" actId="20577"/>
          <ac:spMkLst>
            <pc:docMk/>
            <pc:sldMk cId="2748824954" sldId="258"/>
            <ac:spMk id="3" creationId="{C6D0356C-FA21-4FE7-999D-B412D4326060}"/>
          </ac:spMkLst>
        </pc:spChg>
        <pc:spChg chg="add">
          <ac:chgData name="Guest User" userId="eaa841779cb1cb8a" providerId="Windows Live" clId="Web-{396B616A-BCB6-4F20-BD80-DAE26F93EA8D}" dt="2019-09-15T18:00:20.445" v="1209"/>
          <ac:spMkLst>
            <pc:docMk/>
            <pc:sldMk cId="2748824954" sldId="258"/>
            <ac:spMk id="5" creationId="{96AB0750-5979-4870-AF66-B56D93279202}"/>
          </ac:spMkLst>
        </pc:spChg>
      </pc:sldChg>
      <pc:sldChg chg="addSp delSp modSp new del mod setBg">
        <pc:chgData name="Guest User" userId="eaa841779cb1cb8a" providerId="Windows Live" clId="Web-{396B616A-BCB6-4F20-BD80-DAE26F93EA8D}" dt="2019-09-15T18:42:59.596" v="1849"/>
        <pc:sldMkLst>
          <pc:docMk/>
          <pc:sldMk cId="1281850681" sldId="259"/>
        </pc:sldMkLst>
        <pc:spChg chg="mod">
          <ac:chgData name="Guest User" userId="eaa841779cb1cb8a" providerId="Windows Live" clId="Web-{396B616A-BCB6-4F20-BD80-DAE26F93EA8D}" dt="2019-09-15T18:42:06.237" v="1843" actId="14100"/>
          <ac:spMkLst>
            <pc:docMk/>
            <pc:sldMk cId="1281850681" sldId="259"/>
            <ac:spMk id="2" creationId="{29881E24-8124-4579-A764-D8B3152060A8}"/>
          </ac:spMkLst>
        </pc:spChg>
        <pc:spChg chg="del mod">
          <ac:chgData name="Guest User" userId="eaa841779cb1cb8a" providerId="Windows Live" clId="Web-{396B616A-BCB6-4F20-BD80-DAE26F93EA8D}" dt="2019-09-15T18:42:00.299" v="1842"/>
          <ac:spMkLst>
            <pc:docMk/>
            <pc:sldMk cId="1281850681" sldId="259"/>
            <ac:spMk id="3" creationId="{6D919E5A-AE09-419D-B654-C1F6FAE748FB}"/>
          </ac:spMkLst>
        </pc:spChg>
        <pc:spChg chg="add del">
          <ac:chgData name="Guest User" userId="eaa841779cb1cb8a" providerId="Windows Live" clId="Web-{396B616A-BCB6-4F20-BD80-DAE26F93EA8D}" dt="2019-09-15T18:41:52.783" v="1841"/>
          <ac:spMkLst>
            <pc:docMk/>
            <pc:sldMk cId="1281850681" sldId="259"/>
            <ac:spMk id="9" creationId="{AB45A142-4255-493C-8284-5D566C121B10}"/>
          </ac:spMkLst>
        </pc:spChg>
        <pc:picChg chg="add mod">
          <ac:chgData name="Guest User" userId="eaa841779cb1cb8a" providerId="Windows Live" clId="Web-{396B616A-BCB6-4F20-BD80-DAE26F93EA8D}" dt="2019-09-15T18:42:24.705" v="1848" actId="14100"/>
          <ac:picMkLst>
            <pc:docMk/>
            <pc:sldMk cId="1281850681" sldId="259"/>
            <ac:picMk id="4" creationId="{A95DDCD4-C937-4DD5-BC34-C20D557D5F64}"/>
          </ac:picMkLst>
        </pc:picChg>
        <pc:cxnChg chg="add del">
          <ac:chgData name="Guest User" userId="eaa841779cb1cb8a" providerId="Windows Live" clId="Web-{396B616A-BCB6-4F20-BD80-DAE26F93EA8D}" dt="2019-09-15T18:41:52.783" v="1841"/>
          <ac:cxnSpMkLst>
            <pc:docMk/>
            <pc:sldMk cId="1281850681" sldId="259"/>
            <ac:cxnSpMk id="11" creationId="{38FB9660-F42F-4313-BBC4-47C007FE484C}"/>
          </ac:cxnSpMkLst>
        </pc:cxnChg>
      </pc:sldChg>
      <pc:sldChg chg="addSp delSp modSp new">
        <pc:chgData name="Guest User" userId="eaa841779cb1cb8a" providerId="Windows Live" clId="Web-{396B616A-BCB6-4F20-BD80-DAE26F93EA8D}" dt="2019-09-15T18:43:43.705" v="1858" actId="14100"/>
        <pc:sldMkLst>
          <pc:docMk/>
          <pc:sldMk cId="1673797705" sldId="259"/>
        </pc:sldMkLst>
        <pc:spChg chg="del">
          <ac:chgData name="Guest User" userId="eaa841779cb1cb8a" providerId="Windows Live" clId="Web-{396B616A-BCB6-4F20-BD80-DAE26F93EA8D}" dt="2019-09-15T18:43:08.096" v="1851"/>
          <ac:spMkLst>
            <pc:docMk/>
            <pc:sldMk cId="1673797705" sldId="259"/>
            <ac:spMk id="2" creationId="{D4EFBBAC-6266-43A9-A66D-AEB433ADF87F}"/>
          </ac:spMkLst>
        </pc:spChg>
        <pc:spChg chg="del">
          <ac:chgData name="Guest User" userId="eaa841779cb1cb8a" providerId="Windows Live" clId="Web-{396B616A-BCB6-4F20-BD80-DAE26F93EA8D}" dt="2019-09-15T18:43:10.940" v="1852"/>
          <ac:spMkLst>
            <pc:docMk/>
            <pc:sldMk cId="1673797705" sldId="259"/>
            <ac:spMk id="3" creationId="{9F1212C4-59EB-4AC2-A0D2-9820F93CA4BB}"/>
          </ac:spMkLst>
        </pc:spChg>
        <pc:picChg chg="add mod">
          <ac:chgData name="Guest User" userId="eaa841779cb1cb8a" providerId="Windows Live" clId="Web-{396B616A-BCB6-4F20-BD80-DAE26F93EA8D}" dt="2019-09-15T18:43:43.705" v="1858" actId="14100"/>
          <ac:picMkLst>
            <pc:docMk/>
            <pc:sldMk cId="1673797705" sldId="259"/>
            <ac:picMk id="4" creationId="{03B53A0E-ED4E-47C5-BBA5-B741305155E0}"/>
          </ac:picMkLst>
        </pc:picChg>
      </pc:sldChg>
      <pc:sldChg chg="addSp delSp modSp new">
        <pc:chgData name="Guest User" userId="eaa841779cb1cb8a" providerId="Windows Live" clId="Web-{396B616A-BCB6-4F20-BD80-DAE26F93EA8D}" dt="2019-09-15T18:45:13.273" v="1866" actId="14100"/>
        <pc:sldMkLst>
          <pc:docMk/>
          <pc:sldMk cId="2052158435" sldId="260"/>
        </pc:sldMkLst>
        <pc:spChg chg="del">
          <ac:chgData name="Guest User" userId="eaa841779cb1cb8a" providerId="Windows Live" clId="Web-{396B616A-BCB6-4F20-BD80-DAE26F93EA8D}" dt="2019-09-15T18:43:56.320" v="1860"/>
          <ac:spMkLst>
            <pc:docMk/>
            <pc:sldMk cId="2052158435" sldId="260"/>
            <ac:spMk id="2" creationId="{97CE2228-5E30-455E-A913-2C1C82E7D453}"/>
          </ac:spMkLst>
        </pc:spChg>
        <pc:spChg chg="del">
          <ac:chgData name="Guest User" userId="eaa841779cb1cb8a" providerId="Windows Live" clId="Web-{396B616A-BCB6-4F20-BD80-DAE26F93EA8D}" dt="2019-09-15T18:44:00.086" v="1861"/>
          <ac:spMkLst>
            <pc:docMk/>
            <pc:sldMk cId="2052158435" sldId="260"/>
            <ac:spMk id="3" creationId="{6D3DA50B-AC0F-4B78-951C-E8DCCEE8B10D}"/>
          </ac:spMkLst>
        </pc:spChg>
        <pc:picChg chg="add mod">
          <ac:chgData name="Guest User" userId="eaa841779cb1cb8a" providerId="Windows Live" clId="Web-{396B616A-BCB6-4F20-BD80-DAE26F93EA8D}" dt="2019-09-15T18:45:13.273" v="1866" actId="14100"/>
          <ac:picMkLst>
            <pc:docMk/>
            <pc:sldMk cId="2052158435" sldId="260"/>
            <ac:picMk id="4" creationId="{952FE657-D0A3-4261-97D9-A2AF7B1A16EA}"/>
          </ac:picMkLst>
        </pc:picChg>
      </pc:sldChg>
      <pc:sldChg chg="new">
        <pc:chgData name="Guest User" userId="eaa841779cb1cb8a" providerId="Windows Live" clId="Web-{396B616A-BCB6-4F20-BD80-DAE26F93EA8D}" dt="2019-09-15T18:45:22.805" v="1867"/>
        <pc:sldMkLst>
          <pc:docMk/>
          <pc:sldMk cId="502807" sldId="261"/>
        </pc:sldMkLst>
      </pc:sldChg>
      <pc:sldChg chg="addSp delSp modSp new">
        <pc:chgData name="Guest User" userId="eaa841779cb1cb8a" providerId="Windows Live" clId="Web-{396B616A-BCB6-4F20-BD80-DAE26F93EA8D}" dt="2019-09-15T18:47:22.414" v="1875" actId="14100"/>
        <pc:sldMkLst>
          <pc:docMk/>
          <pc:sldMk cId="270928851" sldId="262"/>
        </pc:sldMkLst>
        <pc:spChg chg="del">
          <ac:chgData name="Guest User" userId="eaa841779cb1cb8a" providerId="Windows Live" clId="Web-{396B616A-BCB6-4F20-BD80-DAE26F93EA8D}" dt="2019-09-15T18:47:01.383" v="1869"/>
          <ac:spMkLst>
            <pc:docMk/>
            <pc:sldMk cId="270928851" sldId="262"/>
            <ac:spMk id="2" creationId="{9ABAACDD-375D-4890-A48B-8D1438501F2E}"/>
          </ac:spMkLst>
        </pc:spChg>
        <pc:spChg chg="del">
          <ac:chgData name="Guest User" userId="eaa841779cb1cb8a" providerId="Windows Live" clId="Web-{396B616A-BCB6-4F20-BD80-DAE26F93EA8D}" dt="2019-09-15T18:47:03.773" v="1870"/>
          <ac:spMkLst>
            <pc:docMk/>
            <pc:sldMk cId="270928851" sldId="262"/>
            <ac:spMk id="3" creationId="{36E54293-C665-4B3C-8BD3-3F878C9AD173}"/>
          </ac:spMkLst>
        </pc:spChg>
        <pc:picChg chg="add mod">
          <ac:chgData name="Guest User" userId="eaa841779cb1cb8a" providerId="Windows Live" clId="Web-{396B616A-BCB6-4F20-BD80-DAE26F93EA8D}" dt="2019-09-15T18:47:22.414" v="1875" actId="14100"/>
          <ac:picMkLst>
            <pc:docMk/>
            <pc:sldMk cId="270928851" sldId="262"/>
            <ac:picMk id="4" creationId="{9C8CB73F-C8A6-4971-BF7E-8223671A9F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1" y="961040"/>
            <a:ext cx="5697392" cy="3194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GREAT OUTDOORS</a:t>
            </a:r>
            <a:r>
              <a:rPr lang="en-US" sz="5400" b="1" dirty="0">
                <a:solidFill>
                  <a:srgbClr val="000000"/>
                </a:solidFill>
              </a:rPr>
              <a:t/>
            </a:r>
            <a:br>
              <a:rPr lang="en-US" sz="5400" b="1" dirty="0">
                <a:solidFill>
                  <a:srgbClr val="000000"/>
                </a:solidFill>
              </a:rPr>
            </a:br>
            <a:r>
              <a:rPr lang="en-US" sz="5400" b="1" dirty="0">
                <a:solidFill>
                  <a:srgbClr val="000000"/>
                </a:solidFill>
              </a:rPr>
              <a:t> </a:t>
            </a:r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GROUP-B</a:t>
            </a:r>
            <a:endParaRPr lang="en-US" sz="5400" b="1" kern="1200" dirty="0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FB85570-18E0-4EA2-9482-77D1BDF9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88680" y="1773117"/>
            <a:ext cx="4141760" cy="41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808" y="4491320"/>
            <a:ext cx="2395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Abhishek </a:t>
            </a:r>
            <a:r>
              <a:rPr lang="en-US" dirty="0" err="1" smtClean="0"/>
              <a:t>Kushwaha</a:t>
            </a:r>
            <a:endParaRPr lang="en-US" dirty="0" smtClean="0"/>
          </a:p>
          <a:p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 smtClean="0"/>
              <a:t>Chowdhry</a:t>
            </a:r>
            <a:endParaRPr lang="en-US" dirty="0" smtClean="0"/>
          </a:p>
          <a:p>
            <a:r>
              <a:rPr lang="en-US" dirty="0" smtClean="0"/>
              <a:t>Arshpreet</a:t>
            </a:r>
          </a:p>
          <a:p>
            <a:r>
              <a:rPr lang="en-US" dirty="0" err="1" smtClean="0"/>
              <a:t>Ayush</a:t>
            </a:r>
            <a:r>
              <a:rPr lang="en-US" dirty="0" smtClean="0"/>
              <a:t> Agrawal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Sravani</a:t>
            </a:r>
            <a:endParaRPr lang="en-US" dirty="0" smtClean="0"/>
          </a:p>
          <a:p>
            <a:r>
              <a:rPr lang="en-US" dirty="0" err="1" smtClean="0"/>
              <a:t>Prafull</a:t>
            </a:r>
            <a:r>
              <a:rPr lang="en-US" dirty="0" smtClean="0"/>
              <a:t>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s://documents.lucidchart.com/documents/fa38db06-445b-4f27-a837-42e1e76b51b6/pages/0_0?a=4524&amp;x=3&amp;y=158&amp;w=1694&amp;h=913&amp;store=1&amp;accept=image%2F*&amp;auth=LCA%209a907fc49e02cd866fa230ba63566fe9a0e4dfb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7" y="659022"/>
            <a:ext cx="10264726" cy="5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5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fa38db06-445b-4f27-a837-42e1e76b51b6/pages/O-_UcCh7SgQm?a=4540&amp;x=-35&amp;y=209&amp;w=1650&amp;h=685&amp;store=1&amp;accept=image%2F*&amp;auth=LCA%201d6819915a9e418fc211b54ea9beafb7fb7ecfd5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" y="848213"/>
            <a:ext cx="11791950" cy="58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fa38db06-445b-4f27-a837-42e1e76b51b6/pages/6u.UVB4ns606?a=4571&amp;x=-33&amp;y=40&amp;w=1606&amp;h=674&amp;store=1&amp;accept=image%2F*&amp;auth=LCA%206333e61bfd6c838c81c4e80c1e8b893df179483f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167"/>
            <a:ext cx="11908106" cy="64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" y="745587"/>
            <a:ext cx="11801622" cy="59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0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uments.lucidchart.com/documents/fa38db06-445b-4f27-a837-42e1e76b51b6/pages/Jd~UFeoCs5Gt?a=4637&amp;x=-23&amp;y=156&amp;w=1826&amp;h=873&amp;store=1&amp;accept=image%2F*&amp;auth=LCA%20e4285144aa5e7ddc8c4149624bde5ac5232d10d9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41"/>
            <a:ext cx="121285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5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fa38db06-445b-4f27-a837-42e1e76b51b6/pages/4x~UdOi-NCcp?a=4660&amp;x=8&amp;y=81&amp;w=1584&amp;h=890&amp;store=1&amp;accept=image%2F*&amp;auth=LCA%2051cb7cdd7e82409047907fe581210fd252bf858b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6" y="355844"/>
            <a:ext cx="113157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9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https://documents.lucidchart.com/documents/fa38db06-445b-4f27-a837-42e1e76b51b6/pages/0_0?a=5364&amp;x=90&amp;y=443&amp;w=1540&amp;h=820&amp;store=1&amp;accept=image%2F*&amp;auth=LCA%20b8584c57f385a10f3b908db435a675e09a773891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110013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9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fa38db06-445b-4f27-a837-42e1e76b51b6/pages/0_0?a=6165&amp;x=108&amp;y=200&amp;w=1589&amp;h=868&amp;store=1&amp;accept=image%2F*&amp;auth=LCA%20bba872c8934a33872551262da1285141d44deff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5" y="657225"/>
            <a:ext cx="113538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1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documents.lucidchart.com/documents/fa38db06-445b-4f27-a837-42e1e76b51b6/pages/0_0?a=6792&amp;x=21&amp;y=190&amp;w=1738&amp;h=706&amp;store=1&amp;accept=image%2F*&amp;auth=LCA%2023b6f093a5dd657088acdbbee7c64335bdad6cbc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0" y="1237957"/>
            <a:ext cx="11953420" cy="5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67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documents.lucidchart.com/documents/fa38db06-445b-4f27-a837-42e1e76b51b6/pages/0_0?a=7411&amp;x=-65&amp;y=260&amp;w=1870&amp;h=845&amp;store=1&amp;accept=image%2F*&amp;auth=LCA%2010351a64bb8868fdf9e7f84a49f9bfd3fcd7089a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0" y="1284313"/>
            <a:ext cx="11509234" cy="52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0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C45DE-A5ED-42A9-994B-B9E8518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49" y="200116"/>
            <a:ext cx="10831901" cy="983681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Epic and User stories: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817105-A9F1-41BE-A308-27BAD714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49" y="1282671"/>
            <a:ext cx="11450127" cy="5396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Dealing with Login and Viewing sales reports.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Login: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Taking the user name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Check whether the user name is existed in the database or not.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yes, ask the password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Validate the password by retrieving user credentials from the database. 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Intimating the user about credentials.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For retailer: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user name is not present in database, we intimate the user and suggest to create new account.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The retailer has two options.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1. Signup       2. Login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69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"/>
            <a:ext cx="10515600" cy="7125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SEQUENCE DIAGRAM FOR RETAILER LOGIN PAGE</a:t>
            </a:r>
            <a:endParaRPr lang="en-IN" b="1" dirty="0"/>
          </a:p>
        </p:txBody>
      </p:sp>
      <p:pic>
        <p:nvPicPr>
          <p:cNvPr id="2052" name="Picture 4" descr="https://documents.lucidchart.com/documents/af12140d-aed6-42ae-aab6-db1606dd6482/pages/vnMRjflWsA5V?a=1223&amp;x=-32&amp;y=-23&amp;w=2024&amp;h=946&amp;store=1&amp;accept=image%2F*&amp;auth=LCA%20f9f3e15b101808f02be3a9e7da10fc42faced7da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676894"/>
            <a:ext cx="11542815" cy="58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78" y="21074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SEQUENCE DIAGRAM FOR ADMIN AND SALES LOGIN PAGE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endParaRPr lang="en-IN" sz="2800" b="1" dirty="0"/>
          </a:p>
        </p:txBody>
      </p:sp>
      <p:pic>
        <p:nvPicPr>
          <p:cNvPr id="3074" name="Picture 2" descr="https://documents.lucidchart.com/documents/af12140d-aed6-42ae-aab6-db1606dd6482/pages/vnMRjflWsA5V?a=1261&amp;x=178&amp;y=-19&amp;w=1804&amp;h=853&amp;store=1&amp;accept=image%2F*&amp;auth=LCA%207cca668161fa6f21cf8c31557d899724dbc5f63d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5" y="890650"/>
            <a:ext cx="9741045" cy="4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4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401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VIEWING SALES REPORTS</a:t>
            </a:r>
            <a:endParaRPr lang="en-US" sz="2800" dirty="0"/>
          </a:p>
        </p:txBody>
      </p:sp>
      <p:pic>
        <p:nvPicPr>
          <p:cNvPr id="1026" name="Picture 2" descr="https://documents.lucidchart.com/documents/af12140d-aed6-42ae-aab6-db1606dd6482/pages/PeNRF1ucIAOW?a=1567&amp;x=-2&amp;y=119&amp;w=924&amp;h=462&amp;store=1&amp;accept=image%2F*&amp;auth=LCA%20b518806a4e83b27de074720aed5676912e18ca33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1514036"/>
            <a:ext cx="10045700" cy="48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6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VIEWING </a:t>
            </a:r>
            <a:r>
              <a:rPr lang="en-US" sz="2800" b="1" dirty="0" smtClean="0"/>
              <a:t>REPORT</a:t>
            </a:r>
            <a:endParaRPr lang="en-US" sz="2800" dirty="0"/>
          </a:p>
        </p:txBody>
      </p:sp>
      <p:pic>
        <p:nvPicPr>
          <p:cNvPr id="6" name="Picture 6" descr="https://documents.lucidchart.com/documents/65da10b7-b66b-4391-81f4-fc144cbd6aae/pages/0_0?a=459&amp;x=2&amp;y=174&amp;w=1349&amp;h=620&amp;store=1&amp;accept=image%2F*&amp;auth=LCA%20567de6a5f231b2fbeb4f96716b9906ae694d0a70-ts%3D1568460318">
            <a:extLst>
              <a:ext uri="{FF2B5EF4-FFF2-40B4-BE49-F238E27FC236}">
                <a16:creationId xmlns:a16="http://schemas.microsoft.com/office/drawing/2014/main" xmlns="" id="{2E364917-38DF-4B88-944B-02A8036C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16" y="1193996"/>
            <a:ext cx="990599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34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UPDATING BONUS</a:t>
            </a:r>
            <a:endParaRPr lang="en-US" sz="2800" dirty="0"/>
          </a:p>
        </p:txBody>
      </p:sp>
      <p:pic>
        <p:nvPicPr>
          <p:cNvPr id="7" name="Picture 2" descr="https://documents.lucidchart.com/documents/d3d761a4-85f7-4c0a-a1dd-fa8194f4e105/pages/0_0?a=505&amp;x=-14&amp;y=172&amp;w=1719&amp;h=664&amp;store=1&amp;accept=image%2F*&amp;auth=LCA%20823e9627f28d7b38d3965b2f193c6b0225d81ae3-ts%3D1568462253">
            <a:extLst>
              <a:ext uri="{FF2B5EF4-FFF2-40B4-BE49-F238E27FC236}">
                <a16:creationId xmlns:a16="http://schemas.microsoft.com/office/drawing/2014/main" xmlns="" id="{D703CB23-14D7-49B9-BAF6-55FAD2CA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16" y="1331155"/>
            <a:ext cx="9905998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0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UPLOADING OFFLINE ORDER</a:t>
            </a:r>
            <a:endParaRPr lang="en-US" sz="2800" dirty="0"/>
          </a:p>
        </p:txBody>
      </p:sp>
      <p:pic>
        <p:nvPicPr>
          <p:cNvPr id="5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5" y="938359"/>
            <a:ext cx="8320615" cy="59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7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UPLOADING RETURN ORDERS</a:t>
            </a:r>
            <a:endParaRPr lang="en-US" sz="2800" dirty="0"/>
          </a:p>
        </p:txBody>
      </p:sp>
      <p:pic>
        <p:nvPicPr>
          <p:cNvPr id="5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1" y="966959"/>
            <a:ext cx="8052048" cy="55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4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ORDER INITIALIZATION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136089E-6881-421F-9355-AC00CD41F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6" y="1468192"/>
            <a:ext cx="7972023" cy="50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8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ORDER CANCELLATION </a:t>
            </a:r>
            <a:endParaRPr lang="en-US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873220F4-1636-4CB1-B5E5-FE0BC125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9" y="1393434"/>
            <a:ext cx="8550884" cy="51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ONLINE RETURN ORDER </a:t>
            </a:r>
            <a:endParaRPr lang="en-US" sz="2800" dirty="0"/>
          </a:p>
        </p:txBody>
      </p:sp>
      <p:pic>
        <p:nvPicPr>
          <p:cNvPr id="5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5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0356C-FA21-4FE7-999D-B412D43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1692"/>
            <a:ext cx="10515600" cy="573795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4400" b="1" dirty="0">
                <a:solidFill>
                  <a:srgbClr val="000000"/>
                </a:solidFill>
                <a:cs typeface="Calibri"/>
              </a:rPr>
              <a:t>View sales reports</a:t>
            </a:r>
            <a:r>
              <a:rPr lang="en-US" sz="4400" b="1" dirty="0" smtClean="0">
                <a:solidFill>
                  <a:srgbClr val="000000"/>
                </a:solidFill>
                <a:cs typeface="Calibri"/>
              </a:rPr>
              <a:t>:</a:t>
            </a:r>
            <a:endParaRPr lang="en-US" sz="4400" b="1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views the sales person profile to check whether the target sales person is met or not.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can see the monthly ,quarterly and annual reports of each salesperson.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ea typeface="+mn-lt"/>
                <a:cs typeface="+mn-lt"/>
              </a:rPr>
              <a:t>The target  will be set by the admin for monthly and annual bonus to the sales person</a:t>
            </a:r>
            <a:r>
              <a:rPr lang="en-US" sz="44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endParaRPr lang="en-US" sz="44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View Overall Report</a:t>
            </a:r>
            <a:r>
              <a:rPr lang="en-US" sz="4400" b="1" dirty="0" smtClean="0">
                <a:solidFill>
                  <a:schemeClr val="tx1"/>
                </a:solidFill>
              </a:rPr>
              <a:t>:</a:t>
            </a:r>
            <a:endParaRPr lang="en-US" sz="4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Only admin has access to view the overall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Requires sales report and retailer report from Sales class and Retailer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report is send every 15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After evaluation, the report should tell if the expectations are me, not met or exceeded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cancelling</a:t>
            </a:r>
            <a:r>
              <a:rPr lang="en-IN" sz="4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en-IN" sz="4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82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SALES PERSON DETAILS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28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166860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</a:t>
            </a:r>
            <a:r>
              <a:rPr lang="en-US" sz="2800" b="1" dirty="0" smtClean="0"/>
              <a:t>GETTING </a:t>
            </a:r>
            <a:r>
              <a:rPr lang="en-US" sz="2800" b="1" dirty="0" smtClean="0"/>
              <a:t>SALES TARGET 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6770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5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87794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52025"/>
            <a:ext cx="10515600" cy="547233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Discount: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admin has access to update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discount pertains to the Retailer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should not exceed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20 % </a:t>
            </a:r>
            <a:r>
              <a:rPr lang="en-US" dirty="0">
                <a:solidFill>
                  <a:schemeClr val="tx1"/>
                </a:solidFill>
              </a:rPr>
              <a:t>of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is proportional to the fact if targets are being met, not met or exceeded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initializing:</a:t>
            </a:r>
            <a:endParaRPr lang="en-I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850" y="464234"/>
            <a:ext cx="10930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Epic and User Stories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84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8640"/>
            <a:ext cx="10515600" cy="55410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Admin able to see the annual, quarterly and monthly Report of  Retailer depending upon choice and get alerts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Update Bonus of  Sales Person depending upon the report generated . How much he redirected offline to online sales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Return Online Order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Validation of  Product Id , Order Id and Quantity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Product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Selection of  Purpose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Return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Confirmation of  Return of product by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Retailer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Generate Return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Return Reports for different purpose of return</a:t>
            </a:r>
          </a:p>
          <a:p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6099"/>
            <a:ext cx="10515600" cy="565355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cs typeface="Times New Roman" pitchFamily="18" charset="0"/>
              </a:rPr>
              <a:t>SalesPerson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Details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Adding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, Updating , Deleting Sales Person Details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Target Report  for monthly ,Quarterly and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Annually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Checking Status of Target met, not met or Exceeded. 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184"/>
            <a:ext cx="10248900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9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4787"/>
            <a:ext cx="102616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69273"/>
            <a:ext cx="9575800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388</Words>
  <Application>Microsoft Office PowerPoint</Application>
  <PresentationFormat>Widescreen</PresentationFormat>
  <Paragraphs>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Times New Roman</vt:lpstr>
      <vt:lpstr>office theme</vt:lpstr>
      <vt:lpstr>GREAT OUTDOORS  GROUP-B</vt:lpstr>
      <vt:lpstr>Epic and User stories: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FOR ADMIN AND SALES LOGIN PAGE </vt:lpstr>
      <vt:lpstr>SEQUENCE DIAGRAM FOR VIEWING SALES REPORTS</vt:lpstr>
      <vt:lpstr>SEQUENCE DIAGRAM FOR VIEWING REPORT</vt:lpstr>
      <vt:lpstr>SEQUENCE DIAGRAM FOR UPDATING BONUS</vt:lpstr>
      <vt:lpstr>SEQUENCE DIAGRAM FOR UPLOADING OFFLINE ORDER</vt:lpstr>
      <vt:lpstr>SEQUENCE DIAGRAM FOR UPLOADING RETURN ORDERS</vt:lpstr>
      <vt:lpstr>SEQUENCE DIAGRAM FOR ORDER INITIALIZATION </vt:lpstr>
      <vt:lpstr>SEQUENCE DIAGRAM FOR ORDER CANCELLATION </vt:lpstr>
      <vt:lpstr>SEQUENCE DIAGRAM FOR ONLINE RETURN ORDER </vt:lpstr>
      <vt:lpstr>SEQUENCE DIAGRAM FOR SALES PERSON DETAILS </vt:lpstr>
      <vt:lpstr>SEQUENCE DIAGRAM FOR GETTING SALES TARGET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., Arshpreet</cp:lastModifiedBy>
  <cp:revision>377</cp:revision>
  <dcterms:created xsi:type="dcterms:W3CDTF">2013-07-15T20:26:40Z</dcterms:created>
  <dcterms:modified xsi:type="dcterms:W3CDTF">2019-09-26T05:52:18Z</dcterms:modified>
</cp:coreProperties>
</file>