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51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26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31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21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49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7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56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80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2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08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98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64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7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6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04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2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908093-3C42-4182-8B99-1DCF25D5EF86}" type="datetimeFigureOut">
              <a:rPr lang="en-IN" smtClean="0"/>
              <a:t>16-09-2019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669AD4-7B98-4CAA-BEB0-6841F61DB9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656168"/>
            <a:ext cx="8574622" cy="2616199"/>
          </a:xfrm>
        </p:spPr>
        <p:txBody>
          <a:bodyPr/>
          <a:lstStyle/>
          <a:p>
            <a:r>
              <a:rPr lang="en-US" b="1" dirty="0" smtClean="0"/>
              <a:t>GREAT OUTDOORS (Group B)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By Arshpreet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716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311" y="647700"/>
            <a:ext cx="10018713" cy="10540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EPIC AND USER STORIES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1779687"/>
            <a:ext cx="9664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deal with mainly two things, namely View </a:t>
            </a:r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R</a:t>
            </a:r>
            <a:r>
              <a:rPr lang="en-US" dirty="0" smtClean="0"/>
              <a:t>eport and Update Discount: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View Overall Report: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admin has access to view the overall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sales report and retailer report from Sales class and Retailer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report is send every 15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evaluation, the report should tell if the expectations are me, not met or exceeded.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Update Discount: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admin has access to update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discount pertains to the Retailer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discount should not exceed </a:t>
            </a:r>
            <a:r>
              <a:rPr lang="en-US" dirty="0" smtClean="0">
                <a:latin typeface="Arial Narrow" panose="020B0606020202030204" pitchFamily="34" charset="0"/>
              </a:rPr>
              <a:t>20 % </a:t>
            </a:r>
            <a:r>
              <a:rPr lang="en-US" dirty="0"/>
              <a:t>o</a:t>
            </a:r>
            <a:r>
              <a:rPr lang="en-US" dirty="0" smtClean="0"/>
              <a:t>f cost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discount is proportional to the fact if targets are being met, not met or exceeded.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29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a1e98e32-fd67-464b-b282-dac8597c6c15/pages/0_0?a=1135&amp;x=185&amp;y=-27&amp;w=917&amp;h=1034&amp;store=1&amp;accept=image%2F*&amp;auth=LCA%203e7f88521c0b148b8ab928d438fc140c725e483c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914400"/>
            <a:ext cx="5533303" cy="591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624" y="165100"/>
            <a:ext cx="38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USE CASE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110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a1e98e32-fd67-464b-b282-dac8597c6c15/pages/0_0?a=893&amp;x=161&amp;y=99&amp;w=962&amp;h=902&amp;store=1&amp;accept=image%2F*&amp;auth=LCA%2076b6ffff087b3c4f7d396df12507de59098fc429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977901"/>
            <a:ext cx="6181725" cy="567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624" y="165100"/>
            <a:ext cx="38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USE CASE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1828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documents.lucidchart.com/documents/a1e98e32-fd67-464b-b282-dac8597c6c15/pages/0_0?a=1506&amp;x=184&amp;y=99&amp;w=939&amp;h=902&amp;store=1&amp;accept=image%2F*&amp;auth=LCA%206c4d2f0a77e2376fba87e1950dca53b9c694f8e7-ts%3D1568551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990600"/>
            <a:ext cx="6090949" cy="579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99624" y="165100"/>
            <a:ext cx="387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USE CASE DIAGRAM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34182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2700" y="228600"/>
            <a:ext cx="816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SEQUENCE DIAGRAM : OVERALL REPORT</a:t>
            </a:r>
            <a:endParaRPr lang="en-IN" sz="3200" b="1" dirty="0"/>
          </a:p>
        </p:txBody>
      </p:sp>
      <p:pic>
        <p:nvPicPr>
          <p:cNvPr id="2052" name="Picture 4" descr="https://documents.lucidchart.com/documents/b9058695-5734-45ac-bd25-16e6f69178ef/pages/OdgSRAHGzRiE?a=1277&amp;x=52&amp;y=12&amp;w=1056&amp;h=616&amp;store=1&amp;accept=image%2F*&amp;auth=LCA%204e4326502012a9138c1aa1920ed271b1e60333ab-ts%3D1568603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1143000"/>
            <a:ext cx="7543800" cy="505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52700" y="228600"/>
            <a:ext cx="816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SEQUENCE DIAGRAM : UPDATE DISCOUNT</a:t>
            </a:r>
            <a:endParaRPr lang="en-IN" sz="3200" b="1" dirty="0"/>
          </a:p>
        </p:txBody>
      </p:sp>
      <p:pic>
        <p:nvPicPr>
          <p:cNvPr id="7" name="Picture 2" descr="https://documents.lucidchart.com/documents/b9058695-5734-45ac-bd25-16e6f69178ef/pages/7ogSTCh43P6G?a=1265&amp;x=-2&amp;y=0&amp;w=1364&amp;h=880&amp;store=1&amp;accept=image%2F*&amp;auth=LCA%20c5aba1a5ab0568db2077846e02d24f96e3d7b2f6-ts%3D1568603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2" y="1130301"/>
            <a:ext cx="8435975" cy="52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2700" y="228600"/>
            <a:ext cx="816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 DIAGRAM (PRODUCT CLASS)</a:t>
            </a:r>
            <a:endParaRPr lang="en-IN" sz="3200" b="1" dirty="0"/>
          </a:p>
        </p:txBody>
      </p:sp>
      <p:pic>
        <p:nvPicPr>
          <p:cNvPr id="1028" name="Picture 4" descr="https://documents.lucidchart.com/documents/b9058695-5734-45ac-bd25-16e6f69178ef/pages/0_0?a=1520&amp;x=438&amp;y=395&amp;w=1406&amp;h=542&amp;store=1&amp;accept=image%2F*&amp;auth=LCA%20c1c355dc89cc0648545d555a313199cd1b7b8413-ts%3D15686077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981075"/>
            <a:ext cx="1003935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</TotalTime>
  <Words>154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Corbel</vt:lpstr>
      <vt:lpstr>Wingdings</vt:lpstr>
      <vt:lpstr>Parallax</vt:lpstr>
      <vt:lpstr>GREAT OUTDOORS (Group B)</vt:lpstr>
      <vt:lpstr>EPIC AND USER STORIES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OUTDOORS (Group B)</dc:title>
  <dc:creator>., Arshpreet</dc:creator>
  <cp:lastModifiedBy>., Arshpreet</cp:lastModifiedBy>
  <cp:revision>7</cp:revision>
  <dcterms:created xsi:type="dcterms:W3CDTF">2019-09-16T02:53:39Z</dcterms:created>
  <dcterms:modified xsi:type="dcterms:W3CDTF">2019-09-16T04:29:21Z</dcterms:modified>
</cp:coreProperties>
</file>