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3" r:id="rId4"/>
  </p:sldMasterIdLst>
  <p:sldIdLst>
    <p:sldId id="257" r:id="rId5"/>
    <p:sldId id="261" r:id="rId6"/>
    <p:sldId id="269" r:id="rId7"/>
    <p:sldId id="256" r:id="rId8"/>
    <p:sldId id="266" r:id="rId9"/>
    <p:sldId id="268" r:id="rId10"/>
    <p:sldId id="267" r:id="rId11"/>
    <p:sldId id="265" r:id="rId12"/>
    <p:sldId id="272" r:id="rId13"/>
    <p:sldId id="260" r:id="rId14"/>
    <p:sldId id="270" r:id="rId15"/>
    <p:sldId id="262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3C3D700-A46E-4C7D-896D-F303ADE50D45}" v="6" dt="2019-09-15T09:04:50.2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26" autoAdjust="0"/>
    <p:restoredTop sz="94660"/>
  </p:normalViewPr>
  <p:slideViewPr>
    <p:cSldViewPr snapToGrid="0">
      <p:cViewPr varScale="1">
        <p:scale>
          <a:sx n="84" d="100"/>
          <a:sy n="84" d="100"/>
        </p:scale>
        <p:origin x="96" y="64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ffice2072" userId="52a5ddc4-b969-43fa-a50f-5e0a92d364aa" providerId="ADAL" clId="{43C3D700-A46E-4C7D-896D-F303ADE50D45}"/>
    <pc:docChg chg="custSel modSld">
      <pc:chgData name="Office2072" userId="52a5ddc4-b969-43fa-a50f-5e0a92d364aa" providerId="ADAL" clId="{43C3D700-A46E-4C7D-896D-F303ADE50D45}" dt="2019-09-15T09:08:56.440" v="323" actId="20577"/>
      <pc:docMkLst>
        <pc:docMk/>
      </pc:docMkLst>
      <pc:sldChg chg="addSp delSp modSp">
        <pc:chgData name="Office2072" userId="52a5ddc4-b969-43fa-a50f-5e0a92d364aa" providerId="ADAL" clId="{43C3D700-A46E-4C7D-896D-F303ADE50D45}" dt="2019-09-15T09:04:50.223" v="5" actId="14100"/>
        <pc:sldMkLst>
          <pc:docMk/>
          <pc:sldMk cId="3314477036" sldId="260"/>
        </pc:sldMkLst>
        <pc:spChg chg="add mod">
          <ac:chgData name="Office2072" userId="52a5ddc4-b969-43fa-a50f-5e0a92d364aa" providerId="ADAL" clId="{43C3D700-A46E-4C7D-896D-F303ADE50D45}" dt="2019-09-15T09:04:24.175" v="0" actId="478"/>
          <ac:spMkLst>
            <pc:docMk/>
            <pc:sldMk cId="3314477036" sldId="260"/>
            <ac:spMk id="7" creationId="{FD576837-D8AF-4B98-A76F-5412C0600A1B}"/>
          </ac:spMkLst>
        </pc:spChg>
        <pc:picChg chg="del">
          <ac:chgData name="Office2072" userId="52a5ddc4-b969-43fa-a50f-5e0a92d364aa" providerId="ADAL" clId="{43C3D700-A46E-4C7D-896D-F303ADE50D45}" dt="2019-09-15T09:04:24.175" v="0" actId="478"/>
          <ac:picMkLst>
            <pc:docMk/>
            <pc:sldMk cId="3314477036" sldId="260"/>
            <ac:picMk id="1026" creationId="{B33B2EC5-905E-4AE0-A51C-342843B68D30}"/>
          </ac:picMkLst>
        </pc:picChg>
        <pc:picChg chg="add mod">
          <ac:chgData name="Office2072" userId="52a5ddc4-b969-43fa-a50f-5e0a92d364aa" providerId="ADAL" clId="{43C3D700-A46E-4C7D-896D-F303ADE50D45}" dt="2019-09-15T09:04:50.223" v="5" actId="14100"/>
          <ac:picMkLst>
            <pc:docMk/>
            <pc:sldMk cId="3314477036" sldId="260"/>
            <ac:picMk id="1028" creationId="{DB20B5A5-0C7E-413E-82E9-6D9D3CED2DB7}"/>
          </ac:picMkLst>
        </pc:picChg>
      </pc:sldChg>
      <pc:sldChg chg="delSp modSp">
        <pc:chgData name="Office2072" userId="52a5ddc4-b969-43fa-a50f-5e0a92d364aa" providerId="ADAL" clId="{43C3D700-A46E-4C7D-896D-F303ADE50D45}" dt="2019-09-15T09:07:38.057" v="230" actId="20577"/>
        <pc:sldMkLst>
          <pc:docMk/>
          <pc:sldMk cId="543013498" sldId="262"/>
        </pc:sldMkLst>
        <pc:spChg chg="mod">
          <ac:chgData name="Office2072" userId="52a5ddc4-b969-43fa-a50f-5e0a92d364aa" providerId="ADAL" clId="{43C3D700-A46E-4C7D-896D-F303ADE50D45}" dt="2019-09-15T09:07:38.057" v="230" actId="20577"/>
          <ac:spMkLst>
            <pc:docMk/>
            <pc:sldMk cId="543013498" sldId="262"/>
            <ac:spMk id="2" creationId="{2279C012-8D99-426B-99F0-614D9BB68D73}"/>
          </ac:spMkLst>
        </pc:spChg>
        <pc:spChg chg="del mod">
          <ac:chgData name="Office2072" userId="52a5ddc4-b969-43fa-a50f-5e0a92d364aa" providerId="ADAL" clId="{43C3D700-A46E-4C7D-896D-F303ADE50D45}" dt="2019-09-15T09:07:13.122" v="215" actId="478"/>
          <ac:spMkLst>
            <pc:docMk/>
            <pc:sldMk cId="543013498" sldId="262"/>
            <ac:spMk id="3" creationId="{8891EF06-2F58-4DB1-9848-3D91BBCA28F6}"/>
          </ac:spMkLst>
        </pc:spChg>
      </pc:sldChg>
      <pc:sldChg chg="modSp">
        <pc:chgData name="Office2072" userId="52a5ddc4-b969-43fa-a50f-5e0a92d364aa" providerId="ADAL" clId="{43C3D700-A46E-4C7D-896D-F303ADE50D45}" dt="2019-09-15T09:08:56.440" v="323" actId="20577"/>
        <pc:sldMkLst>
          <pc:docMk/>
          <pc:sldMk cId="1024685777" sldId="263"/>
        </pc:sldMkLst>
        <pc:spChg chg="mod">
          <ac:chgData name="Office2072" userId="52a5ddc4-b969-43fa-a50f-5e0a92d364aa" providerId="ADAL" clId="{43C3D700-A46E-4C7D-896D-F303ADE50D45}" dt="2019-09-15T09:08:56.440" v="323" actId="20577"/>
          <ac:spMkLst>
            <pc:docMk/>
            <pc:sldMk cId="1024685777" sldId="263"/>
            <ac:spMk id="3" creationId="{9D215F89-0C02-4CDA-B84D-558A2C3A4F9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9/16/2019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DE459FE-6616-4ECB-A65C-8FD4C39FAD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3306" y="1122363"/>
            <a:ext cx="9094693" cy="2387600"/>
          </a:xfrm>
        </p:spPr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reat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utdoors Group-B 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74DD0ECB-3322-428C-8D7C-1FB23DD3AA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29600" y="3602038"/>
            <a:ext cx="3009900" cy="2581592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en-IN" sz="2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lang="en-IN" sz="2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</a:p>
          <a:p>
            <a:pPr algn="l"/>
            <a:r>
              <a:rPr lang="en-IN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Ayush </a:t>
            </a:r>
            <a:r>
              <a:rPr lang="en-IN" sz="2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Agrawal</a:t>
            </a:r>
            <a:endParaRPr lang="en-IN" sz="29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sz="2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Abhishek </a:t>
            </a:r>
            <a:r>
              <a:rPr lang="en-IN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Pratap Singh</a:t>
            </a:r>
          </a:p>
          <a:p>
            <a:pPr algn="l"/>
            <a:r>
              <a:rPr lang="en-IN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Prafull Sharma</a:t>
            </a:r>
          </a:p>
          <a:p>
            <a:pPr algn="l"/>
            <a:r>
              <a:rPr lang="en-IN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Akhil Chowdary</a:t>
            </a:r>
          </a:p>
          <a:p>
            <a:pPr algn="l"/>
            <a:r>
              <a:rPr lang="en-IN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Arshpreet</a:t>
            </a:r>
          </a:p>
          <a:p>
            <a:pPr algn="l"/>
            <a:r>
              <a:rPr lang="en-IN" sz="2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Sravani</a:t>
            </a:r>
            <a:endParaRPr lang="en-IN" sz="29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10135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6F4321F-694F-4DF5-928C-E6AF320B2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9963" y="247650"/>
            <a:ext cx="9905998" cy="768322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Class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iagram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 descr="https://documents.lucidchart.com/documents/2df039bd-ed3f-48b2-bc59-8912157cbf0e/pages/0_0?a=1186&amp;x=-66&amp;y=162&amp;w=1892&amp;h=828&amp;store=1&amp;accept=image%2F*&amp;auth=LCA%20a00273fc08671f824104472007634b93dd19387f-ts%3D156857489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23832" y="1215780"/>
            <a:ext cx="9894628" cy="483017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144770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6F4321F-694F-4DF5-928C-E6AF320B2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163" y="0"/>
            <a:ext cx="9736137" cy="825472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Class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iagram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https://documents.lucidchart.com/documents/4abd90cc-3ea4-4715-8d0e-89d95c9d1452/pages/0_0?a=1767&amp;x=-45&amp;y=120&amp;w=1870&amp;h=871&amp;store=1&amp;accept=image%2F*&amp;auth=LCA%201e6a8e8863a4d0b9ad2f09ede6215e7c66d0b4aa-ts%3D156857446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4274" y="1237420"/>
            <a:ext cx="11005784" cy="512243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144770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279C012-8D99-426B-99F0-614D9BB68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4886932"/>
          </a:xfrm>
        </p:spPr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543013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58B934C-EFD2-454C-88D2-8DD6CE232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263" y="256568"/>
            <a:ext cx="9905998" cy="1050262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Epic And User Stories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03076" y="1897631"/>
            <a:ext cx="7199479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Initialization  of  Return Order by Retailer </a:t>
            </a:r>
          </a:p>
          <a:p>
            <a:pPr algn="just">
              <a:buFont typeface="Arial" pitchFamily="34" charset="0"/>
              <a:buChar char="•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Validation of  Product Id , Order Id and Quantity of  Product</a:t>
            </a:r>
          </a:p>
          <a:p>
            <a:pPr algn="just">
              <a:buFont typeface="Arial" pitchFamily="34" charset="0"/>
              <a:buChar char="•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Selection of  Purpose Of  Return</a:t>
            </a:r>
          </a:p>
          <a:p>
            <a:pPr algn="just"/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Confirmation of  Return of product by Retailer</a:t>
            </a:r>
          </a:p>
          <a:p>
            <a:pPr algn="just">
              <a:buFont typeface="Arial" pitchFamily="34" charset="0"/>
              <a:buChar char="•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Generate Return Id </a:t>
            </a:r>
          </a:p>
          <a:p>
            <a:pPr algn="just">
              <a:buFont typeface="Arial" pitchFamily="34" charset="0"/>
              <a:buChar char="•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Generating Return Reports for different purpose of return</a:t>
            </a:r>
          </a:p>
          <a:p>
            <a:pPr algn="just">
              <a:buFont typeface="Arial" pitchFamily="34" charset="0"/>
              <a:buChar char="•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27078" y="1303360"/>
            <a:ext cx="4076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Return  Online Order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8916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58B934C-EFD2-454C-88D2-8DD6CE232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3" y="313718"/>
            <a:ext cx="9905998" cy="1050262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Epic And User Stories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18948" y="2712808"/>
            <a:ext cx="9344167" cy="326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Adding, Updating , Deleting Sales Person Details </a:t>
            </a:r>
          </a:p>
          <a:p>
            <a:pPr>
              <a:buFont typeface="Arial" pitchFamily="34" charset="0"/>
              <a:buChar char="•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Generating Sales Person Id</a:t>
            </a:r>
          </a:p>
          <a:p>
            <a:pPr>
              <a:buFont typeface="Arial" pitchFamily="34" charset="0"/>
              <a:buChar char="•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Generating Sales Person Target Report  for monthly ,Quarterly and Annually</a:t>
            </a:r>
          </a:p>
          <a:p>
            <a:pPr>
              <a:buFont typeface="Arial" pitchFamily="34" charset="0"/>
              <a:buChar char="•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Checking Status of Target met, not met or Exceeded.  </a:t>
            </a:r>
          </a:p>
          <a:p>
            <a:pPr algn="just"/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64609" y="1573473"/>
            <a:ext cx="36385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Sales Person Details</a:t>
            </a:r>
          </a:p>
          <a:p>
            <a:pPr>
              <a:buFont typeface="Arial" pitchFamily="34" charset="0"/>
              <a:buChar char="•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8916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FBB740B-B4A7-4C25-8D2E-A1B5773304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09774" y="228600"/>
            <a:ext cx="8791575" cy="888774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Use Case Diagram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2" descr="https://documents.lucidchart.com/documents/a1e98e32-fd67-464b-b282-dac8597c6c15/pages/0_0?a=1135&amp;x=185&amp;y=-27&amp;w=917&amp;h=1034&amp;store=1&amp;accept=image%2F*&amp;auth=LCA%203e7f88521c0b148b8ab928d438fc140c725e483c-ts%3D15685512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640" y="818866"/>
            <a:ext cx="9225886" cy="5770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0053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FBB740B-B4A7-4C25-8D2E-A1B5773304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1965" y="381000"/>
            <a:ext cx="8791575" cy="888774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Case Diagram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https://documents.lucidchart.com/documents/a1e98e32-fd67-464b-b282-dac8597c6c15/pages/0_0?a=893&amp;x=161&amp;y=99&amp;w=962&amp;h=902&amp;store=1&amp;accept=image%2F*&amp;auth=LCA%2076b6ffff087b3c4f7d396df12507de59098fc429-ts%3D15685512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456" y="1378423"/>
            <a:ext cx="8898341" cy="5204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00537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FBB740B-B4A7-4C25-8D2E-A1B5773304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00274" y="266700"/>
            <a:ext cx="8791575" cy="888774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Case Diagram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2" descr="https://documents.lucidchart.com/documents/a1e98e32-fd67-464b-b282-dac8597c6c15/pages/0_0?a=1506&amp;x=184&amp;y=99&amp;w=939&amp;h=902&amp;store=1&amp;accept=image%2F*&amp;auth=LCA%206c4d2f0a77e2376fba87e1950dca53b9c694f8e7-ts%3D15685512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5719" y="1214651"/>
            <a:ext cx="8460372" cy="5049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00537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documents.lucidchart.com/documents/54cc50d9-20e3-4853-8f1d-888a3d1998b5/pages/0_0?a=1361&amp;x=2&amp;y=26&amp;w=1349&amp;h=1195&amp;store=1&amp;accept=image%2F*&amp;auth=LCA%205b45c9b05a7ee75b884e1f1e3ba36284d7faa0a2-ts%3D156855084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2950" y="1480428"/>
            <a:ext cx="10725149" cy="4920372"/>
          </a:xfrm>
          <a:prstGeom prst="rect">
            <a:avLst/>
          </a:prstGeom>
          <a:noFill/>
        </p:spPr>
      </p:pic>
      <p:sp>
        <p:nvSpPr>
          <p:cNvPr id="4" name="Rectangle 3"/>
          <p:cNvSpPr/>
          <p:nvPr/>
        </p:nvSpPr>
        <p:spPr>
          <a:xfrm>
            <a:off x="2291601" y="786884"/>
            <a:ext cx="805278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Sequence Diagram For Online Return Order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9330242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101101" y="710684"/>
            <a:ext cx="771294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Sequence Diagram for Sales Person Details</a:t>
            </a:r>
            <a:endParaRPr lang="en-US" sz="3200" dirty="0"/>
          </a:p>
        </p:txBody>
      </p:sp>
      <p:pic>
        <p:nvPicPr>
          <p:cNvPr id="5130" name="Picture 10" descr="https://documents.lucidchart.com/documents/54cc50d9-20e3-4853-8f1d-888a3d1998b5/pages/0_0?a=1067&amp;x=2&amp;y=6&amp;w=1349&amp;h=1215&amp;store=1&amp;accept=image%2F*&amp;auth=LCA%209ebd9eb1b40cd41ba1d23cdc65aea14bc9c32075-ts%3D156855084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1" y="1211262"/>
            <a:ext cx="10420350" cy="528478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565464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276351" y="323850"/>
            <a:ext cx="946785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Sequence Diagram For Getting Sales Target By Sales Representatives</a:t>
            </a:r>
            <a:endParaRPr lang="en-US" sz="3200" dirty="0"/>
          </a:p>
        </p:txBody>
      </p:sp>
      <p:pic>
        <p:nvPicPr>
          <p:cNvPr id="33794" name="Picture 2" descr="https://documents.lucidchart.com/documents/b460f2dc-219c-4bc6-a775-77e63ff1cb5e/pages/0_0?a=422&amp;x=27&amp;y=0&amp;w=800&amp;h=1050&amp;store=1&amp;accept=image%2F*&amp;auth=LCA%200418908650cdeff4e5376c2a8eaf40fd1797ef9e-ts%3D156855286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81100" y="1276350"/>
            <a:ext cx="10077449" cy="5029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565464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C3EC6E82BA5F1488B001F849128D20B" ma:contentTypeVersion="10" ma:contentTypeDescription="Create a new document." ma:contentTypeScope="" ma:versionID="020918f8d88af972da61b33e11ec30cd">
  <xsd:schema xmlns:xsd="http://www.w3.org/2001/XMLSchema" xmlns:xs="http://www.w3.org/2001/XMLSchema" xmlns:p="http://schemas.microsoft.com/office/2006/metadata/properties" xmlns:ns3="05dee929-f352-4fc4-88d6-8470e3365306" targetNamespace="http://schemas.microsoft.com/office/2006/metadata/properties" ma:root="true" ma:fieldsID="ff83cffa19c7c71f9e553e6e45bb1cda" ns3:_="">
    <xsd:import namespace="05dee929-f352-4fc4-88d6-8470e336530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5dee929-f352-4fc4-88d6-8470e336530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Location" ma:index="12" nillable="true" ma:displayName="Location" ma:internalName="MediaServiceLocatio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EBEE307-6D14-4B62-9767-840F9470D1D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5dee929-f352-4fc4-88d6-8470e336530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1324F0F-73AA-4A01-96BE-3BE6E3E38FF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4D8516C-6775-4188-834D-D5D39F799929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schemas.microsoft.com/office/2006/documentManagement/types"/>
    <ds:schemaRef ds:uri="05dee929-f352-4fc4-88d6-8470e3365306"/>
    <ds:schemaRef ds:uri="http://purl.org/dc/elements/1.1/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339</TotalTime>
  <Words>144</Words>
  <Application>Microsoft Office PowerPoint</Application>
  <PresentationFormat>Widescreen</PresentationFormat>
  <Paragraphs>41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Times New Roman</vt:lpstr>
      <vt:lpstr>Office Theme</vt:lpstr>
      <vt:lpstr>Great Outdoors Group-B </vt:lpstr>
      <vt:lpstr>Epic And User Stories</vt:lpstr>
      <vt:lpstr>Epic And User Stories</vt:lpstr>
      <vt:lpstr>     Use Case Diagram</vt:lpstr>
      <vt:lpstr>Use Case Diagram</vt:lpstr>
      <vt:lpstr>Use Case Diagram</vt:lpstr>
      <vt:lpstr>PowerPoint Presentation</vt:lpstr>
      <vt:lpstr>PowerPoint Presentation</vt:lpstr>
      <vt:lpstr>PowerPoint Presentation</vt:lpstr>
      <vt:lpstr>           Class Diagram</vt:lpstr>
      <vt:lpstr>          Class Diagram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great outdoors Group-b</dc:title>
  <dc:creator>Prafull Sharma</dc:creator>
  <cp:lastModifiedBy>Agrawal, Ayush</cp:lastModifiedBy>
  <cp:revision>36</cp:revision>
  <dcterms:created xsi:type="dcterms:W3CDTF">2019-09-15T07:48:57Z</dcterms:created>
  <dcterms:modified xsi:type="dcterms:W3CDTF">2019-09-16T03:52:59Z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0x010100FC3EC6E82BA5F1488B001F849128D20B</vt:lpwstr>
  </property>
</Properties>
</file>