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D58F-E996-47EC-8772-D1B7BE7174C9}" type="datetimeFigureOut">
              <a:rPr lang="en-IN" smtClean="0"/>
              <a:t>03-10-2019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F9281-CC4E-402A-B2E9-8C5C3D059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61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D58F-E996-47EC-8772-D1B7BE7174C9}" type="datetimeFigureOut">
              <a:rPr lang="en-IN" smtClean="0"/>
              <a:t>03-10-2019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F9281-CC4E-402A-B2E9-8C5C3D059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461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D58F-E996-47EC-8772-D1B7BE7174C9}" type="datetimeFigureOut">
              <a:rPr lang="en-IN" smtClean="0"/>
              <a:t>03-10-2019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F9281-CC4E-402A-B2E9-8C5C3D059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954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D58F-E996-47EC-8772-D1B7BE7174C9}" type="datetimeFigureOut">
              <a:rPr lang="en-IN" smtClean="0"/>
              <a:t>03-10-2019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F9281-CC4E-402A-B2E9-8C5C3D059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80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D58F-E996-47EC-8772-D1B7BE7174C9}" type="datetimeFigureOut">
              <a:rPr lang="en-IN" smtClean="0"/>
              <a:t>03-10-2019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F9281-CC4E-402A-B2E9-8C5C3D059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933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D58F-E996-47EC-8772-D1B7BE7174C9}" type="datetimeFigureOut">
              <a:rPr lang="en-IN" smtClean="0"/>
              <a:t>03-10-2019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F9281-CC4E-402A-B2E9-8C5C3D059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530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D58F-E996-47EC-8772-D1B7BE7174C9}" type="datetimeFigureOut">
              <a:rPr lang="en-IN" smtClean="0"/>
              <a:t>03-10-2019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F9281-CC4E-402A-B2E9-8C5C3D059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090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D58F-E996-47EC-8772-D1B7BE7174C9}" type="datetimeFigureOut">
              <a:rPr lang="en-IN" smtClean="0"/>
              <a:t>03-10-2019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F9281-CC4E-402A-B2E9-8C5C3D059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061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D58F-E996-47EC-8772-D1B7BE7174C9}" type="datetimeFigureOut">
              <a:rPr lang="en-IN" smtClean="0"/>
              <a:t>03-10-2019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F9281-CC4E-402A-B2E9-8C5C3D059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17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D58F-E996-47EC-8772-D1B7BE7174C9}" type="datetimeFigureOut">
              <a:rPr lang="en-IN" smtClean="0"/>
              <a:t>03-10-2019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F9281-CC4E-402A-B2E9-8C5C3D059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227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D58F-E996-47EC-8772-D1B7BE7174C9}" type="datetimeFigureOut">
              <a:rPr lang="en-IN" smtClean="0"/>
              <a:t>03-10-2019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F9281-CC4E-402A-B2E9-8C5C3D059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369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1D58F-E996-47EC-8772-D1B7BE7174C9}" type="datetimeFigureOut">
              <a:rPr lang="en-IN" smtClean="0"/>
              <a:t>03-10-2019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F9281-CC4E-402A-B2E9-8C5C3D059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60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uments.lucidchart.com/documents/d366455b-08d0-412e-9604-7000d4bd7087/pages/saSWjGW1vwpR?a=1451&amp;x=101&amp;y=-16&amp;w=1298&amp;h=1316&amp;store=1&amp;accept=image%2F*&amp;auth=LCA%208fe2712bd1f0a9ae2a7bb63568eb540cccf60c69-ts%3D15701063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365760"/>
            <a:ext cx="11379934" cy="599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37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uments.lucidchart.com/documents/7e305cd1-81d7-4191-87c6-9f4a87e8c278/pages/0_0?a=3471&amp;x=-80&amp;y=-71&amp;w=2203&amp;h=1122&amp;store=1&amp;accept=image%2F*&amp;auth=LCA%201c61ab6922779c57043f73b09fcef7def701c299-ts%3D15701078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11" y="238714"/>
            <a:ext cx="11381620" cy="5801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156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Chowdary, C Akhil</dc:creator>
  <cp:lastModifiedBy>Chowdary, C Akhil</cp:lastModifiedBy>
  <cp:revision>2</cp:revision>
  <dcterms:created xsi:type="dcterms:W3CDTF">2019-10-03T13:00:35Z</dcterms:created>
  <dcterms:modified xsi:type="dcterms:W3CDTF">2019-10-03T13:19:10Z</dcterms:modified>
</cp:coreProperties>
</file>