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4"/>
  </p:sldMasterIdLst>
  <p:sldIdLst>
    <p:sldId id="257" r:id="rId5"/>
    <p:sldId id="261" r:id="rId6"/>
    <p:sldId id="269" r:id="rId7"/>
    <p:sldId id="256" r:id="rId8"/>
    <p:sldId id="266" r:id="rId9"/>
    <p:sldId id="268" r:id="rId10"/>
    <p:sldId id="267" r:id="rId11"/>
    <p:sldId id="265" r:id="rId12"/>
    <p:sldId id="272" r:id="rId13"/>
    <p:sldId id="260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3D700-A46E-4C7D-896D-F303ADE50D45}" v="6" dt="2019-09-15T09:04:50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43C3D700-A46E-4C7D-896D-F303ADE50D45}"/>
    <pc:docChg chg="custSel modSld">
      <pc:chgData name="Office2072" userId="52a5ddc4-b969-43fa-a50f-5e0a92d364aa" providerId="ADAL" clId="{43C3D700-A46E-4C7D-896D-F303ADE50D45}" dt="2019-09-15T09:08:56.440" v="323" actId="20577"/>
      <pc:docMkLst>
        <pc:docMk/>
      </pc:docMkLst>
      <pc:sldChg chg="addSp delSp modSp">
        <pc:chgData name="Office2072" userId="52a5ddc4-b969-43fa-a50f-5e0a92d364aa" providerId="ADAL" clId="{43C3D700-A46E-4C7D-896D-F303ADE50D45}" dt="2019-09-15T09:04:50.223" v="5" actId="14100"/>
        <pc:sldMkLst>
          <pc:docMk/>
          <pc:sldMk cId="3314477036" sldId="260"/>
        </pc:sldMkLst>
        <pc:spChg chg="add mod">
          <ac:chgData name="Office2072" userId="52a5ddc4-b969-43fa-a50f-5e0a92d364aa" providerId="ADAL" clId="{43C3D700-A46E-4C7D-896D-F303ADE50D45}" dt="2019-09-15T09:04:24.175" v="0" actId="478"/>
          <ac:spMkLst>
            <pc:docMk/>
            <pc:sldMk cId="3314477036" sldId="260"/>
            <ac:spMk id="7" creationId="{FD576837-D8AF-4B98-A76F-5412C0600A1B}"/>
          </ac:spMkLst>
        </pc:spChg>
        <pc:picChg chg="del">
          <ac:chgData name="Office2072" userId="52a5ddc4-b969-43fa-a50f-5e0a92d364aa" providerId="ADAL" clId="{43C3D700-A46E-4C7D-896D-F303ADE50D45}" dt="2019-09-15T09:04:24.175" v="0" actId="478"/>
          <ac:picMkLst>
            <pc:docMk/>
            <pc:sldMk cId="3314477036" sldId="260"/>
            <ac:picMk id="1026" creationId="{B33B2EC5-905E-4AE0-A51C-342843B68D30}"/>
          </ac:picMkLst>
        </pc:picChg>
        <pc:picChg chg="add mod">
          <ac:chgData name="Office2072" userId="52a5ddc4-b969-43fa-a50f-5e0a92d364aa" providerId="ADAL" clId="{43C3D700-A46E-4C7D-896D-F303ADE50D45}" dt="2019-09-15T09:04:50.223" v="5" actId="14100"/>
          <ac:picMkLst>
            <pc:docMk/>
            <pc:sldMk cId="3314477036" sldId="260"/>
            <ac:picMk id="1028" creationId="{DB20B5A5-0C7E-413E-82E9-6D9D3CED2DB7}"/>
          </ac:picMkLst>
        </pc:picChg>
      </pc:sldChg>
      <pc:sldChg chg="delSp modSp">
        <pc:chgData name="Office2072" userId="52a5ddc4-b969-43fa-a50f-5e0a92d364aa" providerId="ADAL" clId="{43C3D700-A46E-4C7D-896D-F303ADE50D45}" dt="2019-09-15T09:07:38.057" v="230" actId="20577"/>
        <pc:sldMkLst>
          <pc:docMk/>
          <pc:sldMk cId="543013498" sldId="262"/>
        </pc:sldMkLst>
        <pc:spChg chg="mod">
          <ac:chgData name="Office2072" userId="52a5ddc4-b969-43fa-a50f-5e0a92d364aa" providerId="ADAL" clId="{43C3D700-A46E-4C7D-896D-F303ADE50D45}" dt="2019-09-15T09:07:38.057" v="230" actId="20577"/>
          <ac:spMkLst>
            <pc:docMk/>
            <pc:sldMk cId="543013498" sldId="262"/>
            <ac:spMk id="2" creationId="{2279C012-8D99-426B-99F0-614D9BB68D73}"/>
          </ac:spMkLst>
        </pc:spChg>
        <pc:spChg chg="del mod">
          <ac:chgData name="Office2072" userId="52a5ddc4-b969-43fa-a50f-5e0a92d364aa" providerId="ADAL" clId="{43C3D700-A46E-4C7D-896D-F303ADE50D45}" dt="2019-09-15T09:07:13.122" v="215" actId="478"/>
          <ac:spMkLst>
            <pc:docMk/>
            <pc:sldMk cId="543013498" sldId="262"/>
            <ac:spMk id="3" creationId="{8891EF06-2F58-4DB1-9848-3D91BBCA28F6}"/>
          </ac:spMkLst>
        </pc:spChg>
      </pc:sldChg>
      <pc:sldChg chg="modSp">
        <pc:chgData name="Office2072" userId="52a5ddc4-b969-43fa-a50f-5e0a92d364aa" providerId="ADAL" clId="{43C3D700-A46E-4C7D-896D-F303ADE50D45}" dt="2019-09-15T09:08:56.440" v="323" actId="20577"/>
        <pc:sldMkLst>
          <pc:docMk/>
          <pc:sldMk cId="1024685777" sldId="263"/>
        </pc:sldMkLst>
        <pc:spChg chg="mod">
          <ac:chgData name="Office2072" userId="52a5ddc4-b969-43fa-a50f-5e0a92d364aa" providerId="ADAL" clId="{43C3D700-A46E-4C7D-896D-F303ADE50D45}" dt="2019-09-15T09:08:56.440" v="323" actId="20577"/>
          <ac:spMkLst>
            <pc:docMk/>
            <pc:sldMk cId="1024685777" sldId="263"/>
            <ac:spMk id="3" creationId="{9D215F89-0C02-4CDA-B84D-558A2C3A4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utdoors Group-B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3602038"/>
            <a:ext cx="3771900" cy="2947352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By- </a:t>
            </a: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Agrawal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Pratap Singh</a:t>
            </a: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Prafull Sharma</a:t>
            </a: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l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1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3" y="247650"/>
            <a:ext cx="9905998" cy="76832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documents.lucidchart.com/documents/2df039bd-ed3f-48b2-bc59-8912157cbf0e/pages/0_0?a=1186&amp;x=-66&amp;y=162&amp;w=1892&amp;h=828&amp;store=1&amp;accept=image%2F*&amp;auth=LCA%20a00273fc08671f824104472007634b93dd19387f-ts%3D156857489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832" y="1215780"/>
            <a:ext cx="9894628" cy="4830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447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3" y="0"/>
            <a:ext cx="9736137" cy="8254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documents.lucidchart.com/documents/4abd90cc-3ea4-4715-8d0e-89d95c9d1452/pages/0_0?a=1767&amp;x=-45&amp;y=120&amp;w=1870&amp;h=871&amp;store=1&amp;accept=image%2F*&amp;auth=LCA%201e6a8e8863a4d0b9ad2f09ede6215e7c66d0b4aa-ts%3D15685744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74" y="1237420"/>
            <a:ext cx="11005784" cy="5122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447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79C012-8D99-426B-99F0-614D9BB6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8693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01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25656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4506" y="2000501"/>
            <a:ext cx="71994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Initialization  of  Return Order by Retailer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Validation of  Product Id , Order Id and Quantity of  Product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Selection of  Purpose Of  Return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Confirmation of  Return of product by Retailer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Return Id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Return Reports for different purpose of return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078" y="1303360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  Online Order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31371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948" y="2712808"/>
            <a:ext cx="934416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Adding, Updating , Deleting Sales Person Details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Sales Person Id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Sales Person Target Report  for monthly ,Quarterly and Annually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Checking Status of Target met, not met or Exceeded. 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4609" y="1573473"/>
            <a:ext cx="363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Sales Person Details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774" y="2286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40" y="818866"/>
            <a:ext cx="9225886" cy="57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5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965" y="3810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6" y="1378423"/>
            <a:ext cx="8898341" cy="5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274" y="2667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1214651"/>
            <a:ext cx="8460372" cy="504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5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54cc50d9-20e3-4853-8f1d-888a3d1998b5/pages/0_0?a=1361&amp;x=2&amp;y=26&amp;w=1349&amp;h=1195&amp;store=1&amp;accept=image%2F*&amp;auth=LCA%205b45c9b05a7ee75b884e1f1e3ba36284d7faa0a2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480428"/>
            <a:ext cx="10725149" cy="492037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91601" y="786884"/>
            <a:ext cx="8052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Online Return Order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30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1101" y="710684"/>
            <a:ext cx="7712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 Person Details</a:t>
            </a:r>
            <a:endParaRPr lang="en-US" sz="3200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211262"/>
            <a:ext cx="10420350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65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6351" y="323850"/>
            <a:ext cx="9467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Sales Target By Sales Representatives</a:t>
            </a:r>
            <a:endParaRPr lang="en-US" sz="3200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276350"/>
            <a:ext cx="10077449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654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C6E82BA5F1488B001F849128D20B" ma:contentTypeVersion="10" ma:contentTypeDescription="Create a new document." ma:contentTypeScope="" ma:versionID="020918f8d88af972da61b33e11ec30cd">
  <xsd:schema xmlns:xsd="http://www.w3.org/2001/XMLSchema" xmlns:xs="http://www.w3.org/2001/XMLSchema" xmlns:p="http://schemas.microsoft.com/office/2006/metadata/properties" xmlns:ns3="05dee929-f352-4fc4-88d6-8470e3365306" targetNamespace="http://schemas.microsoft.com/office/2006/metadata/properties" ma:root="true" ma:fieldsID="ff83cffa19c7c71f9e553e6e45bb1cda" ns3:_="">
    <xsd:import namespace="05dee929-f352-4fc4-88d6-8470e3365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ee929-f352-4fc4-88d6-8470e3365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D8516C-6775-4188-834D-D5D39F79992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5dee929-f352-4fc4-88d6-8470e3365306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BEE307-6D14-4B62-9767-840F9470D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ee929-f352-4fc4-88d6-8470e3365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24F0F-73AA-4A01-96BE-3BE6E3E38F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143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Great Outdoors Group-B </vt:lpstr>
      <vt:lpstr>Epic And User Stories</vt:lpstr>
      <vt:lpstr>Epic And User Stories</vt:lpstr>
      <vt:lpstr>     Use Case Diagram</vt:lpstr>
      <vt:lpstr>Use Case Diagram</vt:lpstr>
      <vt:lpstr>Use Case Diagram</vt:lpstr>
      <vt:lpstr>PowerPoint Presentation</vt:lpstr>
      <vt:lpstr>PowerPoint Presentation</vt:lpstr>
      <vt:lpstr>PowerPoint Presentation</vt:lpstr>
      <vt:lpstr>           Class Diagram</vt:lpstr>
      <vt:lpstr>          Class Diagram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 Group-b</dc:title>
  <dc:creator>Prafull Sharma</dc:creator>
  <cp:lastModifiedBy>Agrawal, Ayush</cp:lastModifiedBy>
  <cp:revision>37</cp:revision>
  <dcterms:created xsi:type="dcterms:W3CDTF">2019-09-15T07:48:57Z</dcterms:created>
  <dcterms:modified xsi:type="dcterms:W3CDTF">2019-09-16T03:45:50Z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0x010100FC3EC6E82BA5F1488B001F849128D20B</vt:lpwstr>
  </property>
</Properties>
</file>