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2" r:id="rId10"/>
    <p:sldId id="334" r:id="rId11"/>
    <p:sldId id="33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36" r:id="rId22"/>
    <p:sldId id="281" r:id="rId23"/>
    <p:sldId id="288" r:id="rId24"/>
    <p:sldId id="28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33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7" r:id="rId47"/>
    <p:sldId id="311" r:id="rId48"/>
    <p:sldId id="312" r:id="rId49"/>
    <p:sldId id="2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B616A-BCB6-4F20-BD80-DAE26F93EA8D}" v="1883" dt="2019-09-15T18:47:2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eaa841779cb1cb8a" providerId="Windows Live" clId="Web-{396B616A-BCB6-4F20-BD80-DAE26F93EA8D}"/>
    <pc:docChg chg="addSld delSld modSld">
      <pc:chgData name="Guest User" userId="eaa841779cb1cb8a" providerId="Windows Live" clId="Web-{396B616A-BCB6-4F20-BD80-DAE26F93EA8D}" dt="2019-09-15T18:47:22.414" v="1875" actId="14100"/>
      <pc:docMkLst>
        <pc:docMk/>
      </pc:docMkLst>
      <pc:sldChg chg="addSp delSp modSp mod setBg modClrScheme chgLayout">
        <pc:chgData name="Guest User" userId="eaa841779cb1cb8a" providerId="Windows Live" clId="Web-{396B616A-BCB6-4F20-BD80-DAE26F93EA8D}" dt="2019-09-15T17:00:36.899" v="95" actId="20577"/>
        <pc:sldMkLst>
          <pc:docMk/>
          <pc:sldMk cId="109857222" sldId="256"/>
        </pc:sldMkLst>
        <pc:spChg chg="mod ord">
          <ac:chgData name="Guest User" userId="eaa841779cb1cb8a" providerId="Windows Live" clId="Web-{396B616A-BCB6-4F20-BD80-DAE26F93EA8D}" dt="2019-09-15T17:00:36.899" v="9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eaa841779cb1cb8a" providerId="Windows Live" clId="Web-{396B616A-BCB6-4F20-BD80-DAE26F93EA8D}" dt="2019-09-15T16:54:58.18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Guest User" userId="eaa841779cb1cb8a" providerId="Windows Live" clId="Web-{396B616A-BCB6-4F20-BD80-DAE26F93EA8D}" dt="2019-09-15T16:59:35.509" v="76" actId="20577"/>
          <ac:spMkLst>
            <pc:docMk/>
            <pc:sldMk cId="109857222" sldId="256"/>
            <ac:spMk id="4" creationId="{7C50E30A-C948-4548-BF22-F07A4D03DD96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5" creationId="{7905BA41-EE6E-4F80-8636-447F22DD729A}"/>
          </ac:spMkLst>
        </pc:spChg>
        <pc:spChg chg="add del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17" creationId="{CD7549B2-EE05-4558-8C64-AC46755F2B25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2" creationId="{35555856-9970-4BC3-9AA9-6A917F53AFBD}"/>
          </ac:spMkLst>
        </pc:spChg>
        <pc:spChg chg="add">
          <ac:chgData name="Guest User" userId="eaa841779cb1cb8a" providerId="Windows Live" clId="Web-{396B616A-BCB6-4F20-BD80-DAE26F93EA8D}" dt="2019-09-15T16:58:41.931" v="67"/>
          <ac:spMkLst>
            <pc:docMk/>
            <pc:sldMk cId="109857222" sldId="256"/>
            <ac:spMk id="26" creationId="{13722DD7-BA73-4776-93A3-94491FEF7260}"/>
          </ac:spMkLst>
        </pc:spChg>
        <pc:picChg chg="add mo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8" creationId="{9FB85570-18E0-4EA2-9482-77D1BDF9D983}"/>
          </ac:picMkLst>
        </pc:picChg>
        <pc:picChg chg="add del">
          <ac:chgData name="Guest User" userId="eaa841779cb1cb8a" providerId="Windows Live" clId="Web-{396B616A-BCB6-4F20-BD80-DAE26F93EA8D}" dt="2019-09-15T16:58:25.040" v="64"/>
          <ac:picMkLst>
            <pc:docMk/>
            <pc:sldMk cId="109857222" sldId="256"/>
            <ac:picMk id="10" creationId="{3B8E712F-F456-4EFD-99A1-C41B6E7BEC5C}"/>
          </ac:picMkLst>
        </pc:picChg>
        <pc:picChg chg="add">
          <ac:chgData name="Guest User" userId="eaa841779cb1cb8a" providerId="Windows Live" clId="Web-{396B616A-BCB6-4F20-BD80-DAE26F93EA8D}" dt="2019-09-15T16:58:41.931" v="67"/>
          <ac:picMkLst>
            <pc:docMk/>
            <pc:sldMk cId="109857222" sldId="256"/>
            <ac:picMk id="24" creationId="{7F487851-BFAF-46D8-A1ED-50CAD6E46F59}"/>
          </ac:picMkLst>
        </pc:picChg>
      </pc:sldChg>
      <pc:sldChg chg="addSp delSp modSp new">
        <pc:chgData name="Guest User" userId="eaa841779cb1cb8a" providerId="Windows Live" clId="Web-{396B616A-BCB6-4F20-BD80-DAE26F93EA8D}" dt="2019-09-15T17:59:46.757" v="1201" actId="20577"/>
        <pc:sldMkLst>
          <pc:docMk/>
          <pc:sldMk cId="4053692112" sldId="257"/>
        </pc:sldMkLst>
        <pc:spChg chg="add del mod">
          <ac:chgData name="Guest User" userId="eaa841779cb1cb8a" providerId="Windows Live" clId="Web-{396B616A-BCB6-4F20-BD80-DAE26F93EA8D}" dt="2019-09-15T17:42:10.643" v="774" actId="14100"/>
          <ac:spMkLst>
            <pc:docMk/>
            <pc:sldMk cId="4053692112" sldId="257"/>
            <ac:spMk id="2" creationId="{AEEC45DE-A5ED-42A9-994B-B9E85181C383}"/>
          </ac:spMkLst>
        </pc:spChg>
        <pc:spChg chg="add del mod">
          <ac:chgData name="Guest User" userId="eaa841779cb1cb8a" providerId="Windows Live" clId="Web-{396B616A-BCB6-4F20-BD80-DAE26F93EA8D}" dt="2019-09-15T17:59:46.757" v="1201" actId="20577"/>
          <ac:spMkLst>
            <pc:docMk/>
            <pc:sldMk cId="4053692112" sldId="257"/>
            <ac:spMk id="3" creationId="{80817105-A9F1-41BE-A308-27BAD714FB77}"/>
          </ac:spMkLst>
        </pc:spChg>
      </pc:sldChg>
      <pc:sldChg chg="addSp delSp modSp new">
        <pc:chgData name="Guest User" userId="eaa841779cb1cb8a" providerId="Windows Live" clId="Web-{396B616A-BCB6-4F20-BD80-DAE26F93EA8D}" dt="2019-09-15T18:36:25.330" v="1791" actId="20577"/>
        <pc:sldMkLst>
          <pc:docMk/>
          <pc:sldMk cId="2748824954" sldId="258"/>
        </pc:sldMkLst>
        <pc:spChg chg="del mod">
          <ac:chgData name="Guest User" userId="eaa841779cb1cb8a" providerId="Windows Live" clId="Web-{396B616A-BCB6-4F20-BD80-DAE26F93EA8D}" dt="2019-09-15T18:00:24.960" v="1210"/>
          <ac:spMkLst>
            <pc:docMk/>
            <pc:sldMk cId="2748824954" sldId="258"/>
            <ac:spMk id="2" creationId="{5598FD6C-3E67-45B9-B2A6-59581ED91387}"/>
          </ac:spMkLst>
        </pc:spChg>
        <pc:spChg chg="mod">
          <ac:chgData name="Guest User" userId="eaa841779cb1cb8a" providerId="Windows Live" clId="Web-{396B616A-BCB6-4F20-BD80-DAE26F93EA8D}" dt="2019-09-15T18:36:25.330" v="1791" actId="20577"/>
          <ac:spMkLst>
            <pc:docMk/>
            <pc:sldMk cId="2748824954" sldId="258"/>
            <ac:spMk id="3" creationId="{C6D0356C-FA21-4FE7-999D-B412D4326060}"/>
          </ac:spMkLst>
        </pc:spChg>
        <pc:spChg chg="add">
          <ac:chgData name="Guest User" userId="eaa841779cb1cb8a" providerId="Windows Live" clId="Web-{396B616A-BCB6-4F20-BD80-DAE26F93EA8D}" dt="2019-09-15T18:00:20.445" v="1209"/>
          <ac:spMkLst>
            <pc:docMk/>
            <pc:sldMk cId="2748824954" sldId="258"/>
            <ac:spMk id="5" creationId="{96AB0750-5979-4870-AF66-B56D93279202}"/>
          </ac:spMkLst>
        </pc:spChg>
      </pc:sldChg>
      <pc:sldChg chg="addSp delSp modSp new del mod setBg">
        <pc:chgData name="Guest User" userId="eaa841779cb1cb8a" providerId="Windows Live" clId="Web-{396B616A-BCB6-4F20-BD80-DAE26F93EA8D}" dt="2019-09-15T18:42:59.596" v="1849"/>
        <pc:sldMkLst>
          <pc:docMk/>
          <pc:sldMk cId="1281850681" sldId="259"/>
        </pc:sldMkLst>
        <pc:spChg chg="mod">
          <ac:chgData name="Guest User" userId="eaa841779cb1cb8a" providerId="Windows Live" clId="Web-{396B616A-BCB6-4F20-BD80-DAE26F93EA8D}" dt="2019-09-15T18:42:06.237" v="1843" actId="14100"/>
          <ac:spMkLst>
            <pc:docMk/>
            <pc:sldMk cId="1281850681" sldId="259"/>
            <ac:spMk id="2" creationId="{29881E24-8124-4579-A764-D8B3152060A8}"/>
          </ac:spMkLst>
        </pc:spChg>
        <pc:spChg chg="del mod">
          <ac:chgData name="Guest User" userId="eaa841779cb1cb8a" providerId="Windows Live" clId="Web-{396B616A-BCB6-4F20-BD80-DAE26F93EA8D}" dt="2019-09-15T18:42:00.299" v="1842"/>
          <ac:spMkLst>
            <pc:docMk/>
            <pc:sldMk cId="1281850681" sldId="259"/>
            <ac:spMk id="3" creationId="{6D919E5A-AE09-419D-B654-C1F6FAE748FB}"/>
          </ac:spMkLst>
        </pc:spChg>
        <pc:spChg chg="add del">
          <ac:chgData name="Guest User" userId="eaa841779cb1cb8a" providerId="Windows Live" clId="Web-{396B616A-BCB6-4F20-BD80-DAE26F93EA8D}" dt="2019-09-15T18:41:52.783" v="1841"/>
          <ac:spMkLst>
            <pc:docMk/>
            <pc:sldMk cId="1281850681" sldId="259"/>
            <ac:spMk id="9" creationId="{AB45A142-4255-493C-8284-5D566C121B10}"/>
          </ac:spMkLst>
        </pc:spChg>
        <pc:picChg chg="add mod">
          <ac:chgData name="Guest User" userId="eaa841779cb1cb8a" providerId="Windows Live" clId="Web-{396B616A-BCB6-4F20-BD80-DAE26F93EA8D}" dt="2019-09-15T18:42:24.705" v="1848" actId="14100"/>
          <ac:picMkLst>
            <pc:docMk/>
            <pc:sldMk cId="1281850681" sldId="259"/>
            <ac:picMk id="4" creationId="{A95DDCD4-C937-4DD5-BC34-C20D557D5F64}"/>
          </ac:picMkLst>
        </pc:picChg>
        <pc:cxnChg chg="add del">
          <ac:chgData name="Guest User" userId="eaa841779cb1cb8a" providerId="Windows Live" clId="Web-{396B616A-BCB6-4F20-BD80-DAE26F93EA8D}" dt="2019-09-15T18:41:52.783" v="1841"/>
          <ac:cxnSpMkLst>
            <pc:docMk/>
            <pc:sldMk cId="1281850681" sldId="259"/>
            <ac:cxnSpMk id="11" creationId="{38FB9660-F42F-4313-BBC4-47C007FE484C}"/>
          </ac:cxnSpMkLst>
        </pc:cxnChg>
      </pc:sldChg>
      <pc:sldChg chg="addSp delSp modSp new">
        <pc:chgData name="Guest User" userId="eaa841779cb1cb8a" providerId="Windows Live" clId="Web-{396B616A-BCB6-4F20-BD80-DAE26F93EA8D}" dt="2019-09-15T18:43:43.705" v="1858" actId="14100"/>
        <pc:sldMkLst>
          <pc:docMk/>
          <pc:sldMk cId="1673797705" sldId="259"/>
        </pc:sldMkLst>
        <pc:spChg chg="del">
          <ac:chgData name="Guest User" userId="eaa841779cb1cb8a" providerId="Windows Live" clId="Web-{396B616A-BCB6-4F20-BD80-DAE26F93EA8D}" dt="2019-09-15T18:43:08.096" v="1851"/>
          <ac:spMkLst>
            <pc:docMk/>
            <pc:sldMk cId="1673797705" sldId="259"/>
            <ac:spMk id="2" creationId="{D4EFBBAC-6266-43A9-A66D-AEB433ADF87F}"/>
          </ac:spMkLst>
        </pc:spChg>
        <pc:spChg chg="del">
          <ac:chgData name="Guest User" userId="eaa841779cb1cb8a" providerId="Windows Live" clId="Web-{396B616A-BCB6-4F20-BD80-DAE26F93EA8D}" dt="2019-09-15T18:43:10.940" v="1852"/>
          <ac:spMkLst>
            <pc:docMk/>
            <pc:sldMk cId="1673797705" sldId="259"/>
            <ac:spMk id="3" creationId="{9F1212C4-59EB-4AC2-A0D2-9820F93CA4BB}"/>
          </ac:spMkLst>
        </pc:spChg>
        <pc:picChg chg="add mod">
          <ac:chgData name="Guest User" userId="eaa841779cb1cb8a" providerId="Windows Live" clId="Web-{396B616A-BCB6-4F20-BD80-DAE26F93EA8D}" dt="2019-09-15T18:43:43.705" v="1858" actId="14100"/>
          <ac:picMkLst>
            <pc:docMk/>
            <pc:sldMk cId="1673797705" sldId="259"/>
            <ac:picMk id="4" creationId="{03B53A0E-ED4E-47C5-BBA5-B741305155E0}"/>
          </ac:picMkLst>
        </pc:picChg>
      </pc:sldChg>
      <pc:sldChg chg="addSp delSp modSp new">
        <pc:chgData name="Guest User" userId="eaa841779cb1cb8a" providerId="Windows Live" clId="Web-{396B616A-BCB6-4F20-BD80-DAE26F93EA8D}" dt="2019-09-15T18:45:13.273" v="1866" actId="14100"/>
        <pc:sldMkLst>
          <pc:docMk/>
          <pc:sldMk cId="2052158435" sldId="260"/>
        </pc:sldMkLst>
        <pc:spChg chg="del">
          <ac:chgData name="Guest User" userId="eaa841779cb1cb8a" providerId="Windows Live" clId="Web-{396B616A-BCB6-4F20-BD80-DAE26F93EA8D}" dt="2019-09-15T18:43:56.320" v="1860"/>
          <ac:spMkLst>
            <pc:docMk/>
            <pc:sldMk cId="2052158435" sldId="260"/>
            <ac:spMk id="2" creationId="{97CE2228-5E30-455E-A913-2C1C82E7D453}"/>
          </ac:spMkLst>
        </pc:spChg>
        <pc:spChg chg="del">
          <ac:chgData name="Guest User" userId="eaa841779cb1cb8a" providerId="Windows Live" clId="Web-{396B616A-BCB6-4F20-BD80-DAE26F93EA8D}" dt="2019-09-15T18:44:00.086" v="1861"/>
          <ac:spMkLst>
            <pc:docMk/>
            <pc:sldMk cId="2052158435" sldId="260"/>
            <ac:spMk id="3" creationId="{6D3DA50B-AC0F-4B78-951C-E8DCCEE8B10D}"/>
          </ac:spMkLst>
        </pc:spChg>
        <pc:picChg chg="add mod">
          <ac:chgData name="Guest User" userId="eaa841779cb1cb8a" providerId="Windows Live" clId="Web-{396B616A-BCB6-4F20-BD80-DAE26F93EA8D}" dt="2019-09-15T18:45:13.273" v="1866" actId="14100"/>
          <ac:picMkLst>
            <pc:docMk/>
            <pc:sldMk cId="2052158435" sldId="260"/>
            <ac:picMk id="4" creationId="{952FE657-D0A3-4261-97D9-A2AF7B1A16EA}"/>
          </ac:picMkLst>
        </pc:picChg>
      </pc:sldChg>
      <pc:sldChg chg="new">
        <pc:chgData name="Guest User" userId="eaa841779cb1cb8a" providerId="Windows Live" clId="Web-{396B616A-BCB6-4F20-BD80-DAE26F93EA8D}" dt="2019-09-15T18:45:22.805" v="1867"/>
        <pc:sldMkLst>
          <pc:docMk/>
          <pc:sldMk cId="502807" sldId="261"/>
        </pc:sldMkLst>
      </pc:sldChg>
      <pc:sldChg chg="addSp delSp modSp new">
        <pc:chgData name="Guest User" userId="eaa841779cb1cb8a" providerId="Windows Live" clId="Web-{396B616A-BCB6-4F20-BD80-DAE26F93EA8D}" dt="2019-09-15T18:47:22.414" v="1875" actId="14100"/>
        <pc:sldMkLst>
          <pc:docMk/>
          <pc:sldMk cId="270928851" sldId="262"/>
        </pc:sldMkLst>
        <pc:spChg chg="del">
          <ac:chgData name="Guest User" userId="eaa841779cb1cb8a" providerId="Windows Live" clId="Web-{396B616A-BCB6-4F20-BD80-DAE26F93EA8D}" dt="2019-09-15T18:47:01.383" v="1869"/>
          <ac:spMkLst>
            <pc:docMk/>
            <pc:sldMk cId="270928851" sldId="262"/>
            <ac:spMk id="2" creationId="{9ABAACDD-375D-4890-A48B-8D1438501F2E}"/>
          </ac:spMkLst>
        </pc:spChg>
        <pc:spChg chg="del">
          <ac:chgData name="Guest User" userId="eaa841779cb1cb8a" providerId="Windows Live" clId="Web-{396B616A-BCB6-4F20-BD80-DAE26F93EA8D}" dt="2019-09-15T18:47:03.773" v="1870"/>
          <ac:spMkLst>
            <pc:docMk/>
            <pc:sldMk cId="270928851" sldId="262"/>
            <ac:spMk id="3" creationId="{36E54293-C665-4B3C-8BD3-3F878C9AD173}"/>
          </ac:spMkLst>
        </pc:spChg>
        <pc:picChg chg="add mod">
          <ac:chgData name="Guest User" userId="eaa841779cb1cb8a" providerId="Windows Live" clId="Web-{396B616A-BCB6-4F20-BD80-DAE26F93EA8D}" dt="2019-09-15T18:47:22.414" v="1875" actId="14100"/>
          <ac:picMkLst>
            <pc:docMk/>
            <pc:sldMk cId="270928851" sldId="262"/>
            <ac:picMk id="4" creationId="{9C8CB73F-C8A6-4971-BF7E-8223671A9F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0" y="649072"/>
            <a:ext cx="5697392" cy="31949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600" b="1" kern="1200" dirty="0">
                <a:solidFill>
                  <a:srgbClr val="000000"/>
                </a:solidFill>
              </a:rPr>
              <a:t>GREAT </a:t>
            </a:r>
            <a:r>
              <a:rPr lang="en-US" sz="6600" b="1" kern="1200" dirty="0" smtClean="0">
                <a:solidFill>
                  <a:srgbClr val="000000"/>
                </a:solidFill>
              </a:rPr>
              <a:t/>
            </a:r>
            <a:br>
              <a:rPr lang="en-US" sz="6600" b="1" kern="1200" dirty="0" smtClean="0">
                <a:solidFill>
                  <a:srgbClr val="000000"/>
                </a:solidFill>
              </a:rPr>
            </a:br>
            <a:r>
              <a:rPr lang="en-US" sz="6600" b="1" kern="1200" dirty="0" smtClean="0">
                <a:solidFill>
                  <a:srgbClr val="000000"/>
                </a:solidFill>
              </a:rPr>
              <a:t>OUTDOORS</a:t>
            </a:r>
            <a:r>
              <a:rPr lang="en-US" sz="6600" b="1" dirty="0">
                <a:solidFill>
                  <a:srgbClr val="000000"/>
                </a:solidFill>
              </a:rPr>
              <a:t/>
            </a:r>
            <a:br>
              <a:rPr lang="en-US" sz="6600" b="1" dirty="0">
                <a:solidFill>
                  <a:srgbClr val="000000"/>
                </a:solidFill>
              </a:rPr>
            </a:br>
            <a:r>
              <a:rPr lang="en-US" sz="6600" b="1" dirty="0" smtClean="0">
                <a:solidFill>
                  <a:srgbClr val="000000"/>
                </a:solidFill>
              </a:rPr>
              <a:t/>
            </a:r>
            <a:br>
              <a:rPr lang="en-US" sz="6600" b="1" dirty="0" smtClean="0">
                <a:solidFill>
                  <a:srgbClr val="000000"/>
                </a:solidFill>
              </a:rPr>
            </a:br>
            <a:endParaRPr lang="en-US" sz="6600" b="1" kern="12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xmlns="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FB85570-18E0-4EA2-9482-77D1BDF9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88680" y="1773117"/>
            <a:ext cx="4141760" cy="41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4641" y="3668108"/>
            <a:ext cx="2697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By:</a:t>
            </a:r>
          </a:p>
          <a:p>
            <a:r>
              <a:rPr lang="en-US" sz="2000" dirty="0" smtClean="0"/>
              <a:t>Abhishek </a:t>
            </a:r>
            <a:r>
              <a:rPr lang="en-US" sz="2000" dirty="0" err="1" smtClean="0"/>
              <a:t>Kushwaha</a:t>
            </a:r>
            <a:endParaRPr lang="en-US" sz="2000" dirty="0" smtClean="0"/>
          </a:p>
          <a:p>
            <a:r>
              <a:rPr lang="en-US" sz="2000" dirty="0" err="1" smtClean="0"/>
              <a:t>Akhil</a:t>
            </a:r>
            <a:r>
              <a:rPr lang="en-US" sz="2000" dirty="0" smtClean="0"/>
              <a:t> </a:t>
            </a:r>
            <a:r>
              <a:rPr lang="en-US" sz="2000" dirty="0" err="1" smtClean="0"/>
              <a:t>Chowdhry</a:t>
            </a:r>
            <a:endParaRPr lang="en-US" sz="2000" dirty="0" smtClean="0"/>
          </a:p>
          <a:p>
            <a:r>
              <a:rPr lang="en-US" sz="2000" dirty="0" smtClean="0"/>
              <a:t>Arshpreet</a:t>
            </a:r>
          </a:p>
          <a:p>
            <a:r>
              <a:rPr lang="en-US" sz="2000" dirty="0" err="1" smtClean="0"/>
              <a:t>Ayush</a:t>
            </a:r>
            <a:r>
              <a:rPr lang="en-US" sz="2000" dirty="0" smtClean="0"/>
              <a:t> Agrawal</a:t>
            </a:r>
          </a:p>
          <a:p>
            <a:r>
              <a:rPr lang="en-US" sz="2000" dirty="0" smtClean="0"/>
              <a:t>C. </a:t>
            </a:r>
            <a:r>
              <a:rPr lang="en-US" sz="2000" dirty="0" err="1" smtClean="0"/>
              <a:t>Sravani</a:t>
            </a:r>
            <a:endParaRPr lang="en-US" sz="2000" dirty="0" smtClean="0"/>
          </a:p>
          <a:p>
            <a:r>
              <a:rPr lang="en-US" sz="2000" dirty="0" err="1" smtClean="0"/>
              <a:t>Prafull</a:t>
            </a:r>
            <a:r>
              <a:rPr lang="en-US" sz="2000" dirty="0" smtClean="0"/>
              <a:t> Sharma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3" y="0"/>
            <a:ext cx="104490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0" y="182880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Database Diagram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2" y="914400"/>
            <a:ext cx="8698296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6742" y="157942"/>
            <a:ext cx="738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Entity Relationship Diagram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s://documents.lucidchart.com/documents/fa38db06-445b-4f27-a837-42e1e76b51b6/pages/0_0?a=4524&amp;x=3&amp;y=158&amp;w=1694&amp;h=913&amp;store=1&amp;accept=image%2F*&amp;auth=LCA%209a907fc49e02cd866fa230ba63566fe9a0e4dfb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7" y="659022"/>
            <a:ext cx="10264726" cy="5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Product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fa38db06-445b-4f27-a837-42e1e76b51b6/pages/O-_UcCh7SgQm?a=4540&amp;x=-35&amp;y=209&amp;w=1650&amp;h=685&amp;store=1&amp;accept=image%2F*&amp;auth=LCA%201d6819915a9e418fc211b54ea9beafb7fb7ecfd5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1" y="848213"/>
            <a:ext cx="11791950" cy="58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Admin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1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ocuments.lucidchart.com/documents/fa38db06-445b-4f27-a837-42e1e76b51b6/pages/6u.UVB4ns606?a=4571&amp;x=-33&amp;y=40&amp;w=1606&amp;h=674&amp;store=1&amp;accept=image%2F*&amp;auth=LCA%206333e61bfd6c838c81c4e80c1e8b893df179483f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68"/>
            <a:ext cx="11908106" cy="64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Order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fa38db06-445b-4f27-a837-42e1e76b51b6/pages/l0.Uf2ztd2xJ?a=4591&amp;x=-39&amp;y=114&amp;w=1738&amp;h=893&amp;store=1&amp;accept=image%2F*&amp;auth=LCA%20022a3024291b6bb33c370c4646c21633ed95948e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" y="745587"/>
            <a:ext cx="11801622" cy="59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Retailer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uments.lucidchart.com/documents/fa38db06-445b-4f27-a837-42e1e76b51b6/pages/Jd~UFeoCs5Gt?a=4637&amp;x=-23&amp;y=156&amp;w=1826&amp;h=873&amp;store=1&amp;accept=image%2F*&amp;auth=LCA%20e4285144aa5e7ddc8c4149624bde5ac5232d10d9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958"/>
            <a:ext cx="121285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Sales Person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5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ocuments.lucidchart.com/documents/fa38db06-445b-4f27-a837-42e1e76b51b6/pages/4x~UdOi-NCcp?a=4660&amp;x=8&amp;y=81&amp;w=1584&amp;h=890&amp;store=1&amp;accept=image%2F*&amp;auth=LCA%2051cb7cdd7e82409047907fe581210fd252bf858b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6" y="355844"/>
            <a:ext cx="113157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Address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9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fa38db06-445b-4f27-a837-42e1e76b51b6/pages/0_0?a=5364&amp;x=90&amp;y=443&amp;w=1540&amp;h=820&amp;store=1&amp;accept=image%2F*&amp;auth=LCA%20b8584c57f385a10f3b908db435a675e09a773891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" y="653200"/>
            <a:ext cx="110013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Cart Product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9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fa38db06-445b-4f27-a837-42e1e76b51b6/pages/0_0?a=6165&amp;x=108&amp;y=200&amp;w=1589&amp;h=868&amp;store=1&amp;accept=image%2F*&amp;auth=LCA%20bba872c8934a33872551262da1285141d44deff7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5" y="657225"/>
            <a:ext cx="113538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Order Details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C45DE-A5ED-42A9-994B-B9E8518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92050"/>
            <a:ext cx="10831901" cy="983681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Epic and User stories: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817105-A9F1-41BE-A308-27BAD714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11" y="1141355"/>
            <a:ext cx="11450127" cy="5396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"/>
              </a:rPr>
              <a:t>Dealing with Login and Viewing sales reports.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Login: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Taking the user name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Check whether the user name is existed in the database or not.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yes, ask the password as input from the user.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Validate the password by retrieving user credentials from the database. 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Intimating the user about credentials.</a:t>
            </a:r>
          </a:p>
          <a:p>
            <a:r>
              <a:rPr lang="en-US" b="1" dirty="0">
                <a:solidFill>
                  <a:schemeClr val="tx1"/>
                </a:solidFill>
                <a:cs typeface="Calibri"/>
              </a:rPr>
              <a:t>For retailer: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If user name is not present in database, we intimate the user and suggest to create new account.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The retailer has two options.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       1. Signup       2. Login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69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documents.lucidchart.com/documents/fa38db06-445b-4f27-a837-42e1e76b51b6/pages/0_0?a=6792&amp;x=21&amp;y=190&amp;w=1738&amp;h=706&amp;store=1&amp;accept=image%2F*&amp;auth=LCA%2023b6f093a5dd657088acdbbee7c64335bdad6cbc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511"/>
            <a:ext cx="11953420" cy="5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Offline Return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7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01725"/>
            <a:ext cx="107569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Offline Orders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9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documents.lucidchart.com/documents/fa38db06-445b-4f27-a837-42e1e76b51b6/pages/0_0?a=7411&amp;x=-65&amp;y=260&amp;w=1870&amp;h=845&amp;store=1&amp;accept=image%2F*&amp;auth=LCA%2010351a64bb8868fdf9e7f84a49f9bfd3fcd7089a-ts%3D156942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0" y="1284313"/>
            <a:ext cx="11509234" cy="52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Class Diagram Online Return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0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"/>
            <a:ext cx="10515600" cy="712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Sequence Diagram for Retailer Login Page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https://documents.lucidchart.com/documents/af12140d-aed6-42ae-aab6-db1606dd6482/pages/vnMRjflWsA5V?a=1223&amp;x=-32&amp;y=-23&amp;w=2024&amp;h=946&amp;store=1&amp;accept=image%2F*&amp;auth=LCA%20f9f3e15b101808f02be3a9e7da10fc42faced7da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676894"/>
            <a:ext cx="11542815" cy="58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" y="725191"/>
            <a:ext cx="11559233" cy="5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78" y="310499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Sequence diagram for Admin and Sales Person Login Page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324" y="1495593"/>
            <a:ext cx="12251042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1367CB63-0CAD-4F17-8E6E-DF6CDEF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0" r="10407" b="31220"/>
          <a:stretch/>
        </p:blipFill>
        <p:spPr>
          <a:xfrm>
            <a:off x="309463" y="1463040"/>
            <a:ext cx="11718414" cy="539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553" y="163697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DA494173-6509-45C9-ACCB-6DAD6727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/>
          <a:stretch/>
        </p:blipFill>
        <p:spPr>
          <a:xfrm>
            <a:off x="1066789" y="1392702"/>
            <a:ext cx="9861474" cy="4960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789" y="227636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8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6467" y="405038"/>
            <a:ext cx="959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4000" b="1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4188" y="1272008"/>
            <a:ext cx="6957753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2238" y="232410"/>
            <a:ext cx="9914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Sales Target By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Person</a:t>
            </a:r>
            <a:endParaRPr lang="en-US" sz="4000" b="1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1964" y="1813544"/>
            <a:ext cx="5110644" cy="3739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83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5" y="1287486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5163" y="228920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Order Initializing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1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0356C-FA21-4FE7-999D-B412D43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1692"/>
            <a:ext cx="10515600" cy="573795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4400" b="1" dirty="0">
                <a:solidFill>
                  <a:srgbClr val="000000"/>
                </a:solidFill>
                <a:cs typeface="Calibri"/>
              </a:rPr>
              <a:t>View sales reports</a:t>
            </a:r>
            <a:r>
              <a:rPr lang="en-US" sz="4400" b="1" dirty="0" smtClean="0">
                <a:solidFill>
                  <a:srgbClr val="000000"/>
                </a:solidFill>
                <a:cs typeface="Calibri"/>
              </a:rPr>
              <a:t>:</a:t>
            </a:r>
            <a:endParaRPr lang="en-US" sz="4400" b="1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views the sales person profile to check whether the target sales person is met or not.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cs typeface="Calibri"/>
              </a:rPr>
              <a:t>Admin can see the monthly ,quarterly and annual reports of each salesperson.</a:t>
            </a:r>
          </a:p>
          <a:p>
            <a:pPr marL="342900" indent="-342900">
              <a:buChar char="•"/>
            </a:pPr>
            <a:r>
              <a:rPr lang="en-US" sz="4400" dirty="0">
                <a:solidFill>
                  <a:srgbClr val="000000"/>
                </a:solidFill>
                <a:ea typeface="+mn-lt"/>
                <a:cs typeface="+mn-lt"/>
              </a:rPr>
              <a:t>The target  will be set by the admin for monthly and annual bonus to the sales person</a:t>
            </a:r>
            <a:r>
              <a:rPr lang="en-US" sz="44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Char char="•"/>
            </a:pPr>
            <a:endParaRPr lang="en-US" sz="44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View Overall Report</a:t>
            </a:r>
            <a:r>
              <a:rPr lang="en-US" sz="4400" b="1" dirty="0" smtClean="0">
                <a:solidFill>
                  <a:schemeClr val="tx1"/>
                </a:solidFill>
              </a:rPr>
              <a:t>:</a:t>
            </a:r>
            <a:endParaRPr lang="en-US" sz="4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Only admin has access to view the overall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Requires sales report and retailer report from Sales class and Retailer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report is send every 15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After evaluation, the report should tell if the expectations are me, not met or exceeded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cancelling</a:t>
            </a:r>
            <a:r>
              <a:rPr lang="en-IN" sz="4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lang="en-IN" sz="4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1"/>
                </a:solidFill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endParaRPr lang="en-US" sz="96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82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32205" y="339877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4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84739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8127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2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0ebc782-76e1-4355-8431-86104b745099/pages/bi8RNTNB-FkM?a=243&amp;x=-75&amp;y=-52&amp;w=1608&amp;h=1144&amp;store=1&amp;accept=image%2F*&amp;auth=LCA%205469458cd3084caa61cbef7dc3a716b394f21560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87" y="1447964"/>
            <a:ext cx="8356210" cy="50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1867" y="207818"/>
            <a:ext cx="10100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Uploading Offline Orders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8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d0ebc782-76e1-4355-8431-86104b745099/pages/rgMRzRkNwl4v?a=513&amp;x=-37&amp;y=-16&amp;w=1188&amp;h=783&amp;store=1&amp;accept=image%2F*&amp;auth=LCA%20daaf6fab9ca60aa6feef14b1b76680bcd87f8ce2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47" y="1562590"/>
            <a:ext cx="7313462" cy="48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0335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Uploading Return By Sales Person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1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2" y="1584960"/>
            <a:ext cx="10953403" cy="41508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551" y="232756"/>
            <a:ext cx="10165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Overall Report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109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139190"/>
            <a:ext cx="8343900" cy="4579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6551" y="232756"/>
            <a:ext cx="1050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Update Discount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1450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63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805779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3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541"/>
            <a:ext cx="12192000" cy="12591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Changing Admin Password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371714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11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63500" y="-13652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215900" y="1587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9"/>
          <a:stretch/>
        </p:blipFill>
        <p:spPr>
          <a:xfrm>
            <a:off x="3759412" y="1730325"/>
            <a:ext cx="5401056" cy="3984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91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8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C42AD650-0810-4617-8F1F-FC4D908FF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02" y="1450279"/>
            <a:ext cx="6765996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10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Sales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52025"/>
            <a:ext cx="10515600" cy="547233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Discount: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admin has access to update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discount pertains to the Retailer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should not exceed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20 % </a:t>
            </a:r>
            <a:r>
              <a:rPr lang="en-US" dirty="0">
                <a:solidFill>
                  <a:schemeClr val="tx1"/>
                </a:solidFill>
              </a:rPr>
              <a:t>of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discount is proportional to the fact if targets are being met, not met or exceeded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>
                <a:solidFill>
                  <a:schemeClr val="tx1"/>
                </a:solidFill>
                <a:cs typeface="Times New Roman" panose="02020603050405020304" pitchFamily="18" charset="0"/>
              </a:rPr>
              <a:t>Order initializing:</a:t>
            </a:r>
            <a:endParaRPr lang="en-I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850" y="464234"/>
            <a:ext cx="10930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Epic and User Stories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847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E715B28C-C2C5-49FD-AE1B-8A464FB9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/>
          <a:stretch/>
        </p:blipFill>
        <p:spPr>
          <a:xfrm>
            <a:off x="1353063" y="1378634"/>
            <a:ext cx="10383195" cy="484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Updating Bonus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55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18" y="1519255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A25AE9-D028-4A1E-8AE4-1665C95D7CF8}"/>
              </a:ext>
            </a:extLst>
          </p:cNvPr>
          <p:cNvSpPr txBox="1"/>
          <p:nvPr/>
        </p:nvSpPr>
        <p:spPr>
          <a:xfrm>
            <a:off x="0" y="3880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Initializing:</a:t>
            </a:r>
          </a:p>
        </p:txBody>
      </p:sp>
    </p:spTree>
    <p:extLst>
      <p:ext uri="{BB962C8B-B14F-4D97-AF65-F5344CB8AC3E}">
        <p14:creationId xmlns:p14="http://schemas.microsoft.com/office/powerpoint/2010/main" val="29186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5" y="1197734"/>
            <a:ext cx="7330759" cy="53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F0AA1A-CBD8-4F99-B25A-D1601A6F33C4}"/>
              </a:ext>
            </a:extLst>
          </p:cNvPr>
          <p:cNvSpPr txBox="1"/>
          <p:nvPr/>
        </p:nvSpPr>
        <p:spPr>
          <a:xfrm>
            <a:off x="0" y="41322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Cancelling:</a:t>
            </a:r>
          </a:p>
        </p:txBody>
      </p:sp>
    </p:spTree>
    <p:extLst>
      <p:ext uri="{BB962C8B-B14F-4D97-AF65-F5344CB8AC3E}">
        <p14:creationId xmlns:p14="http://schemas.microsoft.com/office/powerpoint/2010/main" val="190736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94" y="1182202"/>
            <a:ext cx="7714211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5871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367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7" y="622488"/>
            <a:ext cx="10047316" cy="59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125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d366455b-08d0-412e-9604-7000d4bd7087/pages/saSWjGW1vwpR?a=2302&amp;x=79&amp;y=-15&amp;w=1782&amp;h=1210&amp;store=1&amp;accept=image%2F*&amp;auth=LCA%2017dbbefe4848efd1f00acd89d81bd885aa00b0e3-ts%3D1570355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4" y="837035"/>
            <a:ext cx="8865672" cy="60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6819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prafullsharma1/Great_Outdoor_Group_B/master/New%20Sales%20person%20upload%20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1" y="1022574"/>
            <a:ext cx="11694911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0d0bb124-c6e4-4bb1-98e0-bb47f199d0ce/pages/OdhJVqF-g3cm?a=1483&amp;x=605&amp;y=1&amp;w=1278&amp;h=1375&amp;store=1&amp;accept=image%2F*&amp;auth=LCA%2024d381dd8fbe885b63c11b7b74d987c7b099eea9-ts%3D15708640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75" y="513713"/>
            <a:ext cx="7141268" cy="6161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" y="513713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Discount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0d0bb124-c6e4-4bb1-98e0-bb47f199d0ce/pages/Ov.ZDT.bIeMV?a=1580&amp;x=87&amp;y=8&amp;w=917&amp;h=1000&amp;store=1&amp;accept=image%2F*&amp;auth=LCA%2003d0ca253c44274347a64b01f2c212b095d3afbc-ts%3D15708640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581891"/>
            <a:ext cx="5731510" cy="62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22794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Overall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59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5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 !!!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877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8640"/>
            <a:ext cx="10515600" cy="55410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Admin able to see the annual, quarterly and monthly Report of  Retailer depending upon choice and get alerts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Update Bonus of  Sales Person depending upon the report generated . How much he redirected offline to online sales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Return Online Order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Validation of  Product Id , Order Id and Quantity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Product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Selection of  Purpose Of 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Return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Confirmation of  Return of product by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Retailer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Generate Return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Return Reports for different purpose of return</a:t>
            </a:r>
          </a:p>
          <a:p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6099"/>
            <a:ext cx="10515600" cy="565355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cs typeface="Times New Roman" pitchFamily="18" charset="0"/>
              </a:rPr>
              <a:t>SalesPerson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Details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Adding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, Updating , Deleting Sales Person Details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Id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Generating Sales Person Target Report  for monthly ,Quarterly and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Annually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Checking Status of Target met, not met or Exceeded. 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63" y="542138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Admin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81" y="565593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</a:t>
            </a:r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SalesPerson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87" y="641638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864" y="16625"/>
            <a:ext cx="859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Use Case Diagram Retailer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518</Words>
  <Application>Microsoft Office PowerPoint</Application>
  <PresentationFormat>Widescreen</PresentationFormat>
  <Paragraphs>112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Calibri</vt:lpstr>
      <vt:lpstr>Calibri Light</vt:lpstr>
      <vt:lpstr>Times New Roman</vt:lpstr>
      <vt:lpstr>office theme</vt:lpstr>
      <vt:lpstr>GREAT  OUTDOORS  </vt:lpstr>
      <vt:lpstr>Epic and User stories: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 for Admin and Sales Person 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of Login</vt:lpstr>
      <vt:lpstr>Activity diagram of Changing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chennareddy</dc:creator>
  <cp:lastModifiedBy>., Arshpreet</cp:lastModifiedBy>
  <cp:revision>420</cp:revision>
  <dcterms:created xsi:type="dcterms:W3CDTF">2013-07-15T20:26:40Z</dcterms:created>
  <dcterms:modified xsi:type="dcterms:W3CDTF">2019-10-14T05:20:48Z</dcterms:modified>
</cp:coreProperties>
</file>