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7" r:id="rId4"/>
    <p:sldId id="258" r:id="rId5"/>
    <p:sldId id="265" r:id="rId6"/>
    <p:sldId id="266" r:id="rId7"/>
    <p:sldId id="268" r:id="rId8"/>
    <p:sldId id="269" r:id="rId9"/>
    <p:sldId id="270" r:id="rId10"/>
    <p:sldId id="264" r:id="rId11"/>
    <p:sldId id="260" r:id="rId12"/>
    <p:sldId id="259" r:id="rId13"/>
    <p:sldId id="271" r:id="rId14"/>
    <p:sldId id="281" r:id="rId15"/>
    <p:sldId id="282" r:id="rId16"/>
    <p:sldId id="272" r:id="rId17"/>
    <p:sldId id="273" r:id="rId18"/>
    <p:sldId id="274" r:id="rId19"/>
    <p:sldId id="277" r:id="rId20"/>
    <p:sldId id="278" r:id="rId21"/>
    <p:sldId id="262" r:id="rId22"/>
    <p:sldId id="263" r:id="rId23"/>
    <p:sldId id="279" r:id="rId24"/>
    <p:sldId id="28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D40F-BF8C-4573-A495-F3D84B88FC9D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6C2BB-91EB-4BFC-BD7B-5BAB4FC0B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95341-58BE-4992-B563-675A9B88D29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3850"/>
            <a:ext cx="9914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Getting Sales Target By Sales Representatives</a:t>
            </a:r>
            <a:endParaRPr lang="en-US" sz="4000" b="1" dirty="0"/>
          </a:p>
        </p:txBody>
      </p:sp>
      <p:pic>
        <p:nvPicPr>
          <p:cNvPr id="33794" name="Picture 2" descr="https://documents.lucidchart.com/documents/b460f2dc-219c-4bc6-a775-77e63ff1cb5e/pages/0_0?a=422&amp;x=27&amp;y=0&amp;w=800&amp;h=1050&amp;store=1&amp;accept=image%2F*&amp;auth=LCA%200418908650cdeff4e5376c2a8eaf40fd1797ef9e-ts%3D15685528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38" y="1647289"/>
            <a:ext cx="9551963" cy="4766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416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5" y="1287486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4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7e305cd1-81d7-4191-87c6-9f4a87e8c278/pages/0_0?a=3471&amp;x=-80&amp;y=-71&amp;w=2203&amp;h=1122&amp;store=1&amp;accept=image%2F*&amp;auth=LCA%201c61ab6922779c57043f73b09fcef7def701c299-ts%3D1570107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984739"/>
            <a:ext cx="11381620" cy="50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0ebc782-76e1-4355-8431-86104b745099/pages/bi8RNTNB-FkM?a=243&amp;x=-75&amp;y=-52&amp;w=1608&amp;h=1144&amp;store=1&amp;accept=image%2F*&amp;auth=LCA%205469458cd3084caa61cbef7dc3a716b394f21560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1" y="1223520"/>
            <a:ext cx="8356210" cy="505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10100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OfflineOrder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d0ebc782-76e1-4355-8431-86104b745099/pages/rgMRzRkNwl4v?a=513&amp;x=-37&amp;y=-16&amp;w=1188&amp;h=783&amp;store=1&amp;accept=image%2F*&amp;auth=LCA%20daaf6fab9ca60aa6feef14b1b76680bcd87f8ce2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98" y="1406768"/>
            <a:ext cx="7313462" cy="48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Return By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9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663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documents.lucidchart.com/documents/af12140d-aed6-42ae-aab6-db1606dd6482/pages/PeNRF1ucIAOW?a=3029&amp;x=105&amp;y=10&amp;w=875&amp;h=660&amp;store=1&amp;accept=image%2F*&amp;auth=LCA%20309c58e935111ef91869c8cf8b367146ecb4b024-ts%3D1570188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30" y="805779"/>
            <a:ext cx="11322570" cy="57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1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541"/>
            <a:ext cx="10515600" cy="12591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of Changing Admin Password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cuments.lucidchart.com/documents/af12140d-aed6-42ae-aab6-db1606dd6482/pages/PeNRF1ucIAOW?a=3761&amp;x=12&amp;y=-20&amp;w=1488&amp;h=628&amp;store=1&amp;accept=image%2F*&amp;auth=LCA%20e717cd61b6310862709950d8b27767567d8b5abe-ts%3D157019894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r="24795"/>
          <a:stretch/>
        </p:blipFill>
        <p:spPr bwMode="auto">
          <a:xfrm>
            <a:off x="0" y="1371714"/>
            <a:ext cx="11782269" cy="57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4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63500" y="-13652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4" descr="https://documents.lucidchart.com/documents/d3d761a4-85f7-4c0a-a1dd-fa8194f4e105/pages/0_0?a=986&amp;x=-14&amp;y=-9&amp;w=1719&amp;h=953&amp;store=1&amp;accept=image%2F*&amp;auth=LCA%20d3ba455684d78883f00d990c51495ee789a58f7c-ts%3D1569932089"/>
          <p:cNvSpPr>
            <a:spLocks noChangeAspect="1" noChangeArrowheads="1"/>
          </p:cNvSpPr>
          <p:nvPr/>
        </p:nvSpPr>
        <p:spPr bwMode="auto">
          <a:xfrm>
            <a:off x="215900" y="15875"/>
            <a:ext cx="12277725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9"/>
          <a:stretch/>
        </p:blipFill>
        <p:spPr>
          <a:xfrm>
            <a:off x="3759412" y="1730325"/>
            <a:ext cx="5401056" cy="3984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6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C42AD650-0810-4617-8F1F-FC4D908FF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02" y="1450279"/>
            <a:ext cx="6765996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1016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1" y="104652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E715B28C-C2C5-49FD-AE1B-8A464FB9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/>
          <a:stretch/>
        </p:blipFill>
        <p:spPr>
          <a:xfrm>
            <a:off x="1353063" y="1378634"/>
            <a:ext cx="10383195" cy="48476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39151"/>
            <a:ext cx="8975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Bonus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26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18" y="1519255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A25AE9-D028-4A1E-8AE4-1665C95D7CF8}"/>
              </a:ext>
            </a:extLst>
          </p:cNvPr>
          <p:cNvSpPr txBox="1"/>
          <p:nvPr/>
        </p:nvSpPr>
        <p:spPr>
          <a:xfrm>
            <a:off x="0" y="670692"/>
            <a:ext cx="939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Initializing:</a:t>
            </a:r>
          </a:p>
        </p:txBody>
      </p:sp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55" y="1197734"/>
            <a:ext cx="7330759" cy="535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F0AA1A-CBD8-4F99-B25A-D1601A6F33C4}"/>
              </a:ext>
            </a:extLst>
          </p:cNvPr>
          <p:cNvSpPr txBox="1"/>
          <p:nvPr/>
        </p:nvSpPr>
        <p:spPr>
          <a:xfrm>
            <a:off x="0" y="741031"/>
            <a:ext cx="87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Order Cancelling:</a:t>
            </a:r>
          </a:p>
        </p:txBody>
      </p:sp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02"/>
            <a:ext cx="12192000" cy="5310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5871"/>
            <a:ext cx="95847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Sales Person Detail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91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2d4d1ef-016a-4584-b987-982988699c7f/pages/saSWjGW1vwpR?a=373&amp;x=101&amp;y=-24&amp;w=1298&amp;h=1476&amp;store=1&amp;accept=image%2F*&amp;auth=LCA%20590bd94d71e474bc2878f2f2745bdcd7e4ef4021-ts%3D1570276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6" y="629586"/>
            <a:ext cx="11302584" cy="59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12542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Online 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0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d366455b-08d0-412e-9604-7000d4bd7087/pages/saSWjGW1vwpR?a=2302&amp;x=79&amp;y=-15&amp;w=1782&amp;h=1210&amp;store=1&amp;accept=image%2F*&amp;auth=LCA%2017dbbefe4848efd1f00acd89d81bd885aa00b0e3-ts%3D1570355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4" y="837035"/>
            <a:ext cx="8865672" cy="602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467703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1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9" y="480329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315899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1083977" cy="74950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Retailer Login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725191"/>
            <a:ext cx="11559233" cy="5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af12140d-aed6-42ae-aab6-db1606dd6482/pages/vnMRjflWsA5V?a=2272&amp;x=-9&amp;y=-15&amp;w=1958&amp;h=770&amp;store=1&amp;accept=image%2F*&amp;auth=LCA%20f5cf8e76919165fc247058ebf144b630f5ab9067-ts%3D1569930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" y="1420779"/>
            <a:ext cx="11790026" cy="4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07328"/>
            <a:ext cx="11083977" cy="5792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Admin and Sales Person Login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0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1367CB63-0CAD-4F17-8E6E-DF6CDEF3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0" r="10407" b="31220"/>
          <a:stretch/>
        </p:blipFill>
        <p:spPr>
          <a:xfrm>
            <a:off x="309463" y="1463040"/>
            <a:ext cx="11718414" cy="5394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45587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Report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DA494173-6509-45C9-ACCB-6DAD6727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/>
          <a:stretch/>
        </p:blipFill>
        <p:spPr>
          <a:xfrm>
            <a:off x="1066789" y="1392702"/>
            <a:ext cx="9861474" cy="4960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76776"/>
            <a:ext cx="9844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for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9308"/>
            <a:ext cx="9596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Sales Person Details</a:t>
            </a:r>
            <a:endParaRPr lang="en-US" sz="4000" b="1" dirty="0"/>
          </a:p>
        </p:txBody>
      </p:sp>
      <p:pic>
        <p:nvPicPr>
          <p:cNvPr id="5130" name="Picture 10" descr="https://documents.lucidchart.com/documents/54cc50d9-20e3-4853-8f1d-888a3d1998b5/pages/0_0?a=1067&amp;x=2&amp;y=6&amp;w=1349&amp;h=1215&amp;store=1&amp;accept=image%2F*&amp;auth=LCA%209ebd9eb1b40cd41ba1d23cdc65aea14bc9c32075-ts%3D1568550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197194"/>
            <a:ext cx="10420350" cy="5284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6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119</Words>
  <Application>Microsoft Office PowerPoint</Application>
  <PresentationFormat>Widescreen</PresentationFormat>
  <Paragraphs>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Sequence diagram for Retailer Login</vt:lpstr>
      <vt:lpstr>Sequence diagram for Admin and Sales Person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 of Login</vt:lpstr>
      <vt:lpstr>Activity diagram of Changing Admin 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Agrawal, Ayush</cp:lastModifiedBy>
  <cp:revision>18</cp:revision>
  <dcterms:created xsi:type="dcterms:W3CDTF">2019-10-01T06:05:56Z</dcterms:created>
  <dcterms:modified xsi:type="dcterms:W3CDTF">2019-10-12T09:06:32Z</dcterms:modified>
</cp:coreProperties>
</file>