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sldIdLst>
    <p:sldId id="257" r:id="rId5"/>
    <p:sldId id="261" r:id="rId6"/>
    <p:sldId id="269" r:id="rId7"/>
    <p:sldId id="256" r:id="rId8"/>
    <p:sldId id="266" r:id="rId9"/>
    <p:sldId id="268" r:id="rId10"/>
    <p:sldId id="267" r:id="rId11"/>
    <p:sldId id="265" r:id="rId12"/>
    <p:sldId id="272" r:id="rId13"/>
    <p:sldId id="260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94660"/>
  </p:normalViewPr>
  <p:slideViewPr>
    <p:cSldViewPr snapToGrid="0">
      <p:cViewPr>
        <p:scale>
          <a:sx n="70" d="100"/>
          <a:sy n="70" d="100"/>
        </p:scale>
        <p:origin x="-76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utdoors Group-B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602038"/>
            <a:ext cx="3009900" cy="165576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Ayush Agrawal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uments.lucidchart.com/documents/2df039bd-ed3f-48b2-bc59-8912157cbf0e/pages/0_0?a=1186&amp;x=-66&amp;y=162&amp;w=1892&amp;h=828&amp;store=1&amp;accept=image%2F*&amp;auth=LCA%20a00273fc08671f824104472007634b93dd19387f-ts%3D15685748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2" y="1215780"/>
            <a:ext cx="9894628" cy="4830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4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4abd90cc-3ea4-4715-8d0e-89d95c9d1452/pages/0_0?a=1767&amp;x=-45&amp;y=120&amp;w=1870&amp;h=871&amp;store=1&amp;accept=image%2F*&amp;auth=LCA%201e6a8e8863a4d0b9ad2f09ede6215e7c66d0b4aa-ts%3D1568574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4" y="1237420"/>
            <a:ext cx="11005784" cy="512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44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3076" y="1897631"/>
            <a:ext cx="71994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of  Product Id , Order Id and Quantity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Product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of  Purpose Of  Return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Confirmation of  Return of product by Retailer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Return Id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Return Reports for different purpose of return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078" y="130336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948" y="2712808"/>
            <a:ext cx="93441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Target Report  for monthly ,Quarterly and Annually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Status of Target met, not met or Exceeded. 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609" y="1573473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774" y="2286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640" y="818866"/>
            <a:ext cx="9225886" cy="57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65" y="3810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456" y="1378423"/>
            <a:ext cx="8898341" cy="5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667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214651"/>
            <a:ext cx="8460372" cy="50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91601" y="786884"/>
            <a:ext cx="8052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Return Order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30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565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565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8516C-6775-4188-834D-D5D39F79992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dee929-f352-4fc4-88d6-8470e33653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134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Great Outdoors Group-B </vt:lpstr>
      <vt:lpstr>Epic And User Stories</vt:lpstr>
      <vt:lpstr>Epic And User Stories</vt:lpstr>
      <vt:lpstr>     Use Case Diagram</vt:lpstr>
      <vt:lpstr>Use Case Diagram</vt:lpstr>
      <vt:lpstr>Use Case Diagram</vt:lpstr>
      <vt:lpstr>Slide 7</vt:lpstr>
      <vt:lpstr>Slide 8</vt:lpstr>
      <vt:lpstr>Slide 9</vt:lpstr>
      <vt:lpstr>           Class Diagram</vt:lpstr>
      <vt:lpstr>          Class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</dc:title>
  <dc:creator>Prafull Sharma</dc:creator>
  <cp:lastModifiedBy>Utkarsh</cp:lastModifiedBy>
  <cp:revision>35</cp:revision>
  <dcterms:created xsi:type="dcterms:W3CDTF">2019-09-15T07:48:57Z</dcterms:created>
  <dcterms:modified xsi:type="dcterms:W3CDTF">2019-09-15T19:30:16Z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