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61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6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0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3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53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09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06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17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2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36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D58F-E996-47EC-8772-D1B7BE7174C9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F9281-CC4E-402A-B2E9-8C5C3D059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0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d366455b-08d0-412e-9604-7000d4bd7087/pages/saSWjGW1vwpR?a=1451&amp;x=101&amp;y=-16&amp;w=1298&amp;h=1316&amp;store=1&amp;accept=image%2F*&amp;auth=LCA%208fe2712bd1f0a9ae2a7bb63568eb540cccf60c69-ts%3D15701063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65760"/>
            <a:ext cx="11379934" cy="599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63" y="247650"/>
            <a:ext cx="9905998" cy="76832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Class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documents.lucidchart.com/documents/2df039bd-ed3f-48b2-bc59-8912157cbf0e/pages/0_0?a=1186&amp;x=-66&amp;y=162&amp;w=1892&amp;h=828&amp;store=1&amp;accept=image%2F*&amp;auth=LCA%20a00273fc08671f824104472007634b93dd19387f-ts%3D156857489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832" y="1215780"/>
            <a:ext cx="9894628" cy="48301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257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3" y="0"/>
            <a:ext cx="9736137" cy="82547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Class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documents.lucidchart.com/documents/4abd90cc-3ea4-4715-8d0e-89d95c9d1452/pages/0_0?a=1767&amp;x=-45&amp;y=120&amp;w=1870&amp;h=871&amp;store=1&amp;accept=image%2F*&amp;auth=LCA%201e6a8e8863a4d0b9ad2f09ede6215e7c66d0b4aa-ts%3D15685744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74" y="1237420"/>
            <a:ext cx="11005784" cy="5122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59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7e305cd1-81d7-4191-87c6-9f4a87e8c278/pages/0_0?a=3471&amp;x=-80&amp;y=-71&amp;w=2203&amp;h=1122&amp;store=1&amp;accept=image%2F*&amp;auth=LCA%201c61ab6922779c57043f73b09fcef7def701c299-ts%3D1570107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" y="238714"/>
            <a:ext cx="11381620" cy="58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15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a1e98e32-fd67-464b-b282-dac8597c6c15/pages/~7PW.lekc_3L?a=2103&amp;x=141&amp;y=64&amp;w=858&amp;h=1232&amp;store=1&amp;accept=image%2F*&amp;auth=LCA%20a89cbd0fb4820f1916f8d27525e0de9916325ea4-ts%3D15699090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795" y="75135"/>
            <a:ext cx="4727451" cy="67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67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a1e98e32-fd67-464b-b282-dac8597c6c15/pages/0_0?a=1597&amp;x=105&amp;y=104&amp;w=770&amp;h=792&amp;store=1&amp;accept=image%2F*&amp;auth=LCA%20395108c8b26200922945c75e6cbb2ff951a66ae4-ts%3D15699090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640" y="900333"/>
            <a:ext cx="5495925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55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documents.lucidchart.com/documents/a1e98e32-fd67-464b-b282-dac8597c6c15/pages/j0PWhM3VBgoU?a=2106&amp;x=152&amp;y=12&amp;w=1160&amp;h=1056&amp;store=1&amp;accept=image%2F*&amp;auth=LCA%2010240bfaad896e3bb5b976499a9854998d8098da-ts%3D15699090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311" y="703384"/>
            <a:ext cx="6150353" cy="559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93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01101" y="710684"/>
            <a:ext cx="7712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 Person Details</a:t>
            </a:r>
            <a:endParaRPr lang="en-US" sz="3200" dirty="0"/>
          </a:p>
        </p:txBody>
      </p:sp>
      <p:pic>
        <p:nvPicPr>
          <p:cNvPr id="5130" name="Picture 10" descr="https://documents.lucidchart.com/documents/54cc50d9-20e3-4853-8f1d-888a3d1998b5/pages/0_0?a=1067&amp;x=2&amp;y=6&amp;w=1349&amp;h=1215&amp;store=1&amp;accept=image%2F*&amp;auth=LCA%209ebd9eb1b40cd41ba1d23cdc65aea14bc9c32075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1211262"/>
            <a:ext cx="10420350" cy="5284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465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6351" y="323850"/>
            <a:ext cx="94678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Getting Sales Target By Sales Representatives</a:t>
            </a:r>
            <a:endParaRPr lang="en-US" sz="3200" dirty="0"/>
          </a:p>
        </p:txBody>
      </p:sp>
      <p:pic>
        <p:nvPicPr>
          <p:cNvPr id="33794" name="Picture 2" descr="https://documents.lucidchart.com/documents/b460f2dc-219c-4bc6-a775-77e63ff1cb5e/pages/0_0?a=422&amp;x=27&amp;y=0&amp;w=800&amp;h=1050&amp;store=1&amp;accept=image%2F*&amp;auth=LCA%200418908650cdeff4e5376c2a8eaf40fd1797ef9e-ts%3D156855286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276350"/>
            <a:ext cx="10077449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416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3" y="25656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Stories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4506" y="2000501"/>
            <a:ext cx="719947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Initialization  of  Return Order by Retailer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Validation of  Product Id , Order Id and Quantity of  Product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Selection of  Purpose Of  Return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Confirmation of  Return of product by Retailer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Generate Return Id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Generating Return Reports for different purpose of return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078" y="1303360"/>
            <a:ext cx="407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  Online Order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3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31371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Stories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948" y="2712808"/>
            <a:ext cx="934416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Adding, Updating , Deleting Sales Person Details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Generating Sales Person Id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Generating Sales Person Target Report  for monthly ,Quarterly and Annually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Checking Status of Target met, not met or Exceeded.  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4609" y="1573473"/>
            <a:ext cx="3638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Sales Person Details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19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109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Epic And User Stories</vt:lpstr>
      <vt:lpstr>Epic And User Stories</vt:lpstr>
      <vt:lpstr>           Class Diagram</vt:lpstr>
      <vt:lpstr>          Class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Chowdary, C Akhil</dc:creator>
  <cp:lastModifiedBy>Chowdary, C Akhil</cp:lastModifiedBy>
  <cp:revision>4</cp:revision>
  <dcterms:created xsi:type="dcterms:W3CDTF">2019-10-03T13:00:35Z</dcterms:created>
  <dcterms:modified xsi:type="dcterms:W3CDTF">2019-10-03T13:37:28Z</dcterms:modified>
</cp:coreProperties>
</file>