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 outdoors Group-b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			 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Akhil chowdary</a:t>
            </a:r>
          </a:p>
        </p:txBody>
      </p:sp>
    </p:spTree>
    <p:extLst>
      <p:ext uri="{BB962C8B-B14F-4D97-AF65-F5344CB8AC3E}">
        <p14:creationId xmlns:p14="http://schemas.microsoft.com/office/powerpoint/2010/main" val="206101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106431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1141412" y="1274564"/>
            <a:ext cx="990599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deals with two things namely, order initializing and order cancelling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initializing: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involves: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required quantity of products from the available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 of selected products (if the retailer has a change of mind in case)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Confirming the products to buy and upon confirmation we generate an order Id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list of products ordered in the current order and also we add this order to the list of orders ordered by the retailer previously</a:t>
            </a:r>
          </a:p>
          <a:p>
            <a:r>
              <a:rPr lang="en-IN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cancelling: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involves: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Validates if the order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if the order is applicable for cancellation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product to be cancelled and the quantity of product to be cancelled</a:t>
            </a:r>
          </a:p>
        </p:txBody>
      </p:sp>
    </p:spTree>
    <p:extLst>
      <p:ext uri="{BB962C8B-B14F-4D97-AF65-F5344CB8AC3E}">
        <p14:creationId xmlns:p14="http://schemas.microsoft.com/office/powerpoint/2010/main" val="386148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case 1: order initialization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1236868" y="1711862"/>
            <a:ext cx="924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A75E9-E50A-44BD-92BB-1AC9760E1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349" y="1307206"/>
            <a:ext cx="6763869" cy="50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6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case 2: order cancellation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1236868" y="1711862"/>
            <a:ext cx="924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735756-770F-457C-A0E6-B3FAB5B35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41" y="1254662"/>
            <a:ext cx="4622751" cy="54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1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order initialization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1236868" y="1711862"/>
            <a:ext cx="924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36089E-6881-421F-9355-AC00CD41FEE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46" y="1468192"/>
            <a:ext cx="7972023" cy="500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1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order cancellation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1236868" y="1711862"/>
            <a:ext cx="924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3220F4-1636-4CB1-B5E5-FE0BC125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69" y="1393434"/>
            <a:ext cx="8550884" cy="517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22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9F2B-D2DB-4F41-BA29-5E53A8BC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348"/>
            <a:ext cx="9905998" cy="872314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58FED-CA22-4604-BB4D-96E7783F9312}"/>
              </a:ext>
            </a:extLst>
          </p:cNvPr>
          <p:cNvSpPr txBox="1"/>
          <p:nvPr/>
        </p:nvSpPr>
        <p:spPr>
          <a:xfrm>
            <a:off x="981313" y="1400488"/>
            <a:ext cx="242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GreatOutdoors.Entities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0DE606-AADC-4BD5-8EB9-0C18B0C7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850006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E3C2EA-D192-4F64-A273-3C4EE3AF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19644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883396-D3E8-4A55-82C8-3FDE39B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349" y="2421631"/>
            <a:ext cx="113748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24DD1-35AF-4351-8A33-CB8082C6A9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77" y="1774864"/>
            <a:ext cx="1592580" cy="25787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409249-603B-4BCE-BC4A-4A14544EBDCF}"/>
              </a:ext>
            </a:extLst>
          </p:cNvPr>
          <p:cNvSpPr txBox="1"/>
          <p:nvPr/>
        </p:nvSpPr>
        <p:spPr>
          <a:xfrm>
            <a:off x="4022437" y="1405532"/>
            <a:ext cx="345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GreatOutdoors.DataAccessLayer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B822B-CCD2-4132-B694-1D6F7034884E}"/>
              </a:ext>
            </a:extLst>
          </p:cNvPr>
          <p:cNvSpPr txBox="1"/>
          <p:nvPr/>
        </p:nvSpPr>
        <p:spPr>
          <a:xfrm>
            <a:off x="7972437" y="1405532"/>
            <a:ext cx="37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GreatOutdoors.BusinessAccessLayer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ED039B-81EF-476F-9512-707C3F0974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710" y="1790219"/>
            <a:ext cx="2251881" cy="3882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F513871-8318-4F0A-9FF6-DD5E2136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94" y="1769820"/>
            <a:ext cx="3672744" cy="390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056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399</TotalTime>
  <Words>160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Circuit</vt:lpstr>
      <vt:lpstr>great outdoors Group-b </vt:lpstr>
      <vt:lpstr>EPIC and user stories</vt:lpstr>
      <vt:lpstr>Used case 1: order initialization </vt:lpstr>
      <vt:lpstr>Used case 2: order cancellation </vt:lpstr>
      <vt:lpstr>Sequence diagram: order initialization</vt:lpstr>
      <vt:lpstr>Sequence diagram: order cancellation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– b great outdoors</dc:title>
  <dc:creator>akhil chowdary</dc:creator>
  <cp:lastModifiedBy>akhil chowdary</cp:lastModifiedBy>
  <cp:revision>15</cp:revision>
  <dcterms:created xsi:type="dcterms:W3CDTF">2019-09-15T05:10:47Z</dcterms:created>
  <dcterms:modified xsi:type="dcterms:W3CDTF">2019-09-15T16:04:30Z</dcterms:modified>
</cp:coreProperties>
</file>