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119548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141412" y="2537138"/>
            <a:ext cx="990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70098-6314-4E67-9535-D4BB7F5C38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0" y="1577829"/>
            <a:ext cx="4700789" cy="448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4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case 1: order 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A75E9-E50A-44BD-92BB-1AC9760E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49" y="1307206"/>
            <a:ext cx="6763869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case 2: order cancellation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0FE11-145B-411A-889C-4A8376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4" r="23495"/>
          <a:stretch/>
        </p:blipFill>
        <p:spPr>
          <a:xfrm>
            <a:off x="3523129" y="1211771"/>
            <a:ext cx="463923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6089E-6881-421F-9355-AC00CD41F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6" y="1468192"/>
            <a:ext cx="7972023" cy="50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1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cancellation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2B06-0FD5-4A0B-8C17-04DE81A04E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1" y="1455312"/>
            <a:ext cx="9144000" cy="5020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2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981313" y="1400488"/>
            <a:ext cx="24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GreatOutdoors.Entities</a:t>
            </a:r>
            <a:r>
              <a:rPr lang="en-IN" dirty="0"/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24DD1-35AF-4351-8A33-CB8082C6A9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77" y="1774864"/>
            <a:ext cx="1592580" cy="25787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09249-603B-4BCE-BC4A-4A14544EBDCF}"/>
              </a:ext>
            </a:extLst>
          </p:cNvPr>
          <p:cNvSpPr txBox="1"/>
          <p:nvPr/>
        </p:nvSpPr>
        <p:spPr>
          <a:xfrm>
            <a:off x="4022437" y="1405532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/>
              <a:t>GreatOutdoors.DataAccessLayer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6539E1-790D-4CCD-B499-BA0D84BF2E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1" y="1790219"/>
            <a:ext cx="1947083" cy="366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1385B-D420-4BF3-98E9-234A8379DC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79" y="1790219"/>
            <a:ext cx="2080600" cy="366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5B822B-CCD2-4132-B694-1D6F7034884E}"/>
              </a:ext>
            </a:extLst>
          </p:cNvPr>
          <p:cNvSpPr txBox="1"/>
          <p:nvPr/>
        </p:nvSpPr>
        <p:spPr>
          <a:xfrm>
            <a:off x="7972437" y="1405532"/>
            <a:ext cx="37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/>
              <a:t>GreatOutdoors.BusinessAccessLayer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D039B-81EF-476F-9512-707C3F09747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710" y="1790219"/>
            <a:ext cx="2251881" cy="3662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05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42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great outdoors Group-b </vt:lpstr>
      <vt:lpstr>EPIC and user stories</vt:lpstr>
      <vt:lpstr>Used case 1: order initialization </vt:lpstr>
      <vt:lpstr>Used case 2: order cancellation </vt:lpstr>
      <vt:lpstr>Sequence diagram: order initialization</vt:lpstr>
      <vt:lpstr>Sequence diagram: order cancellation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b great outdoors</dc:title>
  <dc:creator>akhil chowdary</dc:creator>
  <cp:lastModifiedBy>akhil chowdary</cp:lastModifiedBy>
  <cp:revision>9</cp:revision>
  <dcterms:created xsi:type="dcterms:W3CDTF">2019-09-15T05:10:47Z</dcterms:created>
  <dcterms:modified xsi:type="dcterms:W3CDTF">2019-09-15T07:02:42Z</dcterms:modified>
</cp:coreProperties>
</file>