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C236-3855-4B62-AA61-076AF58B8B11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0077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82600"/>
            <a:ext cx="11858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0"/>
            <a:ext cx="111601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4</cp:revision>
  <dcterms:created xsi:type="dcterms:W3CDTF">2019-09-14T06:32:43Z</dcterms:created>
  <dcterms:modified xsi:type="dcterms:W3CDTF">2019-09-14T07:02:03Z</dcterms:modified>
</cp:coreProperties>
</file>