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1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3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9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1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1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documents.lucidchart.com/documents/42e9191c-090f-44d1-8a87-f4fa391f4527/pages/0_0?a=132&amp;x=521&amp;y=80&amp;w=1298&amp;h=444&amp;store=1&amp;accept=image%2F*&amp;auth=LCA%20b131f9c309e665d467aa7579ed6c7ec23b3dea68-ts%3D1568457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06749"/>
            <a:ext cx="9277350" cy="35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6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Prafull</dc:creator>
  <cp:lastModifiedBy>Sharma, Prafull</cp:lastModifiedBy>
  <cp:revision>1</cp:revision>
  <dcterms:created xsi:type="dcterms:W3CDTF">2019-09-14T10:35:26Z</dcterms:created>
  <dcterms:modified xsi:type="dcterms:W3CDTF">2019-09-14T10:36:10Z</dcterms:modified>
</cp:coreProperties>
</file>