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651D0-B9BE-4D0F-9EAD-9F1F9DAAD631}" v="3" dt="2019-09-15T18:36:24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D8B651D0-B9BE-4D0F-9EAD-9F1F9DAAD631}"/>
    <pc:docChg chg="modSld">
      <pc:chgData name="Office2072" userId="52a5ddc4-b969-43fa-a50f-5e0a92d364aa" providerId="ADAL" clId="{D8B651D0-B9BE-4D0F-9EAD-9F1F9DAAD631}" dt="2019-09-15T18:36:24.653" v="2" actId="1076"/>
      <pc:docMkLst>
        <pc:docMk/>
      </pc:docMkLst>
      <pc:sldChg chg="modSp">
        <pc:chgData name="Office2072" userId="52a5ddc4-b969-43fa-a50f-5e0a92d364aa" providerId="ADAL" clId="{D8B651D0-B9BE-4D0F-9EAD-9F1F9DAAD631}" dt="2019-09-15T07:52:27.743" v="1" actId="1076"/>
        <pc:sldMkLst>
          <pc:docMk/>
          <pc:sldMk cId="3256546435" sldId="256"/>
        </pc:sldMkLst>
        <pc:picChg chg="mod">
          <ac:chgData name="Office2072" userId="52a5ddc4-b969-43fa-a50f-5e0a92d364aa" providerId="ADAL" clId="{D8B651D0-B9BE-4D0F-9EAD-9F1F9DAAD631}" dt="2019-09-15T07:52:27.743" v="1" actId="1076"/>
          <ac:picMkLst>
            <pc:docMk/>
            <pc:sldMk cId="3256546435" sldId="256"/>
            <ac:picMk id="1030" creationId="{00000000-0000-0000-0000-000000000000}"/>
          </ac:picMkLst>
        </pc:picChg>
      </pc:sldChg>
      <pc:sldChg chg="modSp">
        <pc:chgData name="Office2072" userId="52a5ddc4-b969-43fa-a50f-5e0a92d364aa" providerId="ADAL" clId="{D8B651D0-B9BE-4D0F-9EAD-9F1F9DAAD631}" dt="2019-09-15T18:36:24.653" v="2" actId="1076"/>
        <pc:sldMkLst>
          <pc:docMk/>
          <pc:sldMk cId="1168409713" sldId="258"/>
        </pc:sldMkLst>
        <pc:picChg chg="mod">
          <ac:chgData name="Office2072" userId="52a5ddc4-b969-43fa-a50f-5e0a92d364aa" providerId="ADAL" clId="{D8B651D0-B9BE-4D0F-9EAD-9F1F9DAAD631}" dt="2019-09-15T18:36:24.653" v="2" actId="1076"/>
          <ac:picMkLst>
            <pc:docMk/>
            <pc:sldMk cId="1168409713" sldId="258"/>
            <ac:picMk id="307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4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3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5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2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4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6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9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C236-3855-4B62-AA61-076AF58B8B11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966bc7f5-f760-4c3d-b606-d79619772a59/pages/0_0?a=771&amp;x=271&amp;y=121&amp;w=983&amp;h=1292&amp;store=1&amp;accept=image%2F*&amp;auth=LCA%20c20bb975bf036eb81a8b850939a6274e68be8b85-ts%3D156844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269" y="-87086"/>
            <a:ext cx="11007725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documents.lucidchart.com/documents/48d45524-1aaa-45a7-bf80-a7eec78e2b1b/pages/0_0?a=282&amp;x=-364&amp;y=48&amp;w=1032&amp;h=1291&amp;store=1&amp;accept=image%2F*&amp;auth=LCA%204814a056a87a22f2654a5ede19a5e646227b0511-ts%3D15684429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82600"/>
            <a:ext cx="118586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2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48d45524-1aaa-45a7-bf80-a7eec78e2b1b/pages/0_0?a=400&amp;x=-341&amp;y=61&amp;w=1051&amp;h=1291&amp;store=1&amp;accept=image%2F*&amp;auth=LCA%202c5abc93783422dccdda5f9be9ec21e5302accfc-ts%3D1568444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-87085"/>
            <a:ext cx="11160125" cy="63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0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6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Ayush</dc:creator>
  <cp:lastModifiedBy>Prafull Sharma</cp:lastModifiedBy>
  <cp:revision>4</cp:revision>
  <dcterms:created xsi:type="dcterms:W3CDTF">2019-09-14T06:32:43Z</dcterms:created>
  <dcterms:modified xsi:type="dcterms:W3CDTF">2019-09-15T18:36:33Z</dcterms:modified>
</cp:coreProperties>
</file>