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70" r:id="rId4"/>
    <p:sldId id="257" r:id="rId5"/>
    <p:sldId id="269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58F-E996-47EC-8772-D1B7BE7174C9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61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58F-E996-47EC-8772-D1B7BE7174C9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46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58F-E996-47EC-8772-D1B7BE7174C9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95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58F-E996-47EC-8772-D1B7BE7174C9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80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58F-E996-47EC-8772-D1B7BE7174C9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93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58F-E996-47EC-8772-D1B7BE7174C9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53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58F-E996-47EC-8772-D1B7BE7174C9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09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58F-E996-47EC-8772-D1B7BE7174C9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06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58F-E996-47EC-8772-D1B7BE7174C9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17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58F-E996-47EC-8772-D1B7BE7174C9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22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58F-E996-47EC-8772-D1B7BE7174C9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36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1D58F-E996-47EC-8772-D1B7BE7174C9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60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01101" y="710684"/>
            <a:ext cx="7712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Sales Person Details</a:t>
            </a:r>
            <a:endParaRPr lang="en-US" sz="3200" dirty="0"/>
          </a:p>
        </p:txBody>
      </p:sp>
      <p:pic>
        <p:nvPicPr>
          <p:cNvPr id="5130" name="Picture 10" descr="https://documents.lucidchart.com/documents/54cc50d9-20e3-4853-8f1d-888a3d1998b5/pages/0_0?a=1067&amp;x=2&amp;y=6&amp;w=1349&amp;h=1215&amp;store=1&amp;accept=image%2F*&amp;auth=LCA%209ebd9eb1b40cd41ba1d23cdc65aea14bc9c32075-ts%3D15685508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1" y="1211262"/>
            <a:ext cx="10420350" cy="5284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465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76351" y="323850"/>
            <a:ext cx="94678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Getting Sales Target By Sales Representatives</a:t>
            </a:r>
            <a:endParaRPr lang="en-US" sz="3200" dirty="0"/>
          </a:p>
        </p:txBody>
      </p:sp>
      <p:pic>
        <p:nvPicPr>
          <p:cNvPr id="33794" name="Picture 2" descr="https://documents.lucidchart.com/documents/b460f2dc-219c-4bc6-a775-77e63ff1cb5e/pages/0_0?a=422&amp;x=27&amp;y=0&amp;w=800&amp;h=1050&amp;store=1&amp;accept=image%2F*&amp;auth=LCA%200418908650cdeff4e5376c2a8eaf40fd1797ef9e-ts%3D156855286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100" y="1276350"/>
            <a:ext cx="10077449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416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202"/>
            <a:ext cx="12192000" cy="5310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1175" y="365760"/>
            <a:ext cx="889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Activity Diagram For Sales Person Detail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91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7e305cd1-81d7-4191-87c6-9f4a87e8c278/pages/0_0?a=3471&amp;x=-80&amp;y=-71&amp;w=2203&amp;h=1122&amp;store=1&amp;accept=image%2F*&amp;auth=LCA%201c61ab6922779c57043f73b09fcef7def701c299-ts%3D15701078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11" y="956603"/>
            <a:ext cx="11381620" cy="508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5926" y="239151"/>
            <a:ext cx="835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Diagram For Online Return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15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82d4d1ef-016a-4584-b987-982988699c7f/pages/saSWjGW1vwpR?a=373&amp;x=101&amp;y=-24&amp;w=1298&amp;h=1476&amp;store=1&amp;accept=image%2F*&amp;auth=LCA%20590bd94d71e474bc2878f2f2745bdcd7e4ef4021-ts%3D15702765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16" y="629586"/>
            <a:ext cx="11302584" cy="592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89416" y="98474"/>
            <a:ext cx="984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Activity Diagram for Online Return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90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8B934C-EFD2-454C-88D2-8DD6CE2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3" y="256568"/>
            <a:ext cx="9905998" cy="10502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And User Stories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4506" y="2000501"/>
            <a:ext cx="719947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Initialization  of  Return Order by Retailer 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Validation of  Product Id , Order Id and Quantity of  Product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Selection of  Purpose Of  Return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Confirmation of  Return of product by Retailer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Generate Return Id 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Generating Return Reports for different purpose of return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7078" y="1303360"/>
            <a:ext cx="407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Return  Online Order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63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8B934C-EFD2-454C-88D2-8DD6CE2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3" y="313718"/>
            <a:ext cx="9905998" cy="10502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And User Stories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8948" y="2712808"/>
            <a:ext cx="934416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Adding, Updating , Deleting Sales Person Details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Generating Sales Person Id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Generating Sales Person Target Report  for monthly ,Quarterly and Annually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Checking Status of Target met, not met or Exceeded.  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4609" y="1573473"/>
            <a:ext cx="3638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Sales Person Details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19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F4321F-694F-4DF5-928C-E6AF320B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963" y="247650"/>
            <a:ext cx="9905998" cy="76832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Class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documents.lucidchart.com/documents/2df039bd-ed3f-48b2-bc59-8912157cbf0e/pages/0_0?a=1186&amp;x=-66&amp;y=162&amp;w=1892&amp;h=828&amp;store=1&amp;accept=image%2F*&amp;auth=LCA%20a00273fc08671f824104472007634b93dd19387f-ts%3D156857489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3832" y="1215780"/>
            <a:ext cx="9894628" cy="48301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257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F4321F-694F-4DF5-928C-E6AF320B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63" y="0"/>
            <a:ext cx="9736137" cy="82547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Class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documents.lucidchart.com/documents/4abd90cc-3ea4-4715-8d0e-89d95c9d1452/pages/0_0?a=1767&amp;x=-45&amp;y=120&amp;w=1870&amp;h=871&amp;store=1&amp;accept=image%2F*&amp;auth=LCA%201e6a8e8863a4d0b9ad2f09ede6215e7c66d0b4aa-ts%3D156857446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274" y="1237420"/>
            <a:ext cx="11005784" cy="51224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59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125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Epic And User Stories</vt:lpstr>
      <vt:lpstr>Epic And User Stories</vt:lpstr>
      <vt:lpstr>           Class Diagram</vt:lpstr>
      <vt:lpstr>          Class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Chowdary, C Akhil</dc:creator>
  <cp:lastModifiedBy>Agrawal, Ayush</cp:lastModifiedBy>
  <cp:revision>7</cp:revision>
  <dcterms:created xsi:type="dcterms:W3CDTF">2019-10-03T13:00:35Z</dcterms:created>
  <dcterms:modified xsi:type="dcterms:W3CDTF">2019-10-05T12:27:53Z</dcterms:modified>
</cp:coreProperties>
</file>