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100" d="100"/>
          <a:sy n="100" d="100"/>
        </p:scale>
        <p:origin x="-642" y="-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38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09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01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45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38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13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95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96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9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56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52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18E99-B5C3-45FC-AF5A-D413D846BC60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9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93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documents.lucidchart.com/documents/a1e98e32-fd67-464b-b282-dac8597c6c15/pages/~7PW.lekc_3L?a=2103&amp;x=141&amp;y=64&amp;w=858&amp;h=1232&amp;store=1&amp;accept=image%2F*&amp;auth=LCA%20a89cbd0fb4820f1916f8d27525e0de9916325ea4-ts%3D15699090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795" y="75135"/>
            <a:ext cx="4727451" cy="67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2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a1e98e32-fd67-464b-b282-dac8597c6c15/pages/0_0?a=1597&amp;x=105&amp;y=104&amp;w=770&amp;h=792&amp;store=1&amp;accept=image%2F*&amp;auth=LCA%20395108c8b26200922945c75e6cbb2ff951a66ae4-ts%3D15699090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640" y="900333"/>
            <a:ext cx="5495925" cy="56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71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documents.lucidchart.com/documents/a1e98e32-fd67-464b-b282-dac8597c6c15/pages/j0PWhM3VBgoU?a=2106&amp;x=152&amp;y=12&amp;w=1160&amp;h=1056&amp;store=1&amp;accept=image%2F*&amp;auth=LCA%2010240bfaad896e3bb5b976499a9854998d8098da-ts%3D15699090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311" y="703384"/>
            <a:ext cx="6150353" cy="559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79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ocuments.lucidchart.com/documents/7e305cd1-81d7-4191-87c6-9f4a87e8c278/pages/0_0?a=2541&amp;x=-80&amp;y=-11&amp;w=2203&amp;h=1122&amp;store=1&amp;accept=image%2F*&amp;auth=LCA%2048ac5a617d94e7ab86a042cc2ff7e6349c5eb0b7-ts%3D1569912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" y="690136"/>
            <a:ext cx="11353801" cy="578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23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s://documents.lucidchart.com/documents/f5f47fbc-75ab-41b6-836f-40ddcc4dcee3/pages/CVQWSSK4ldbn?a=760&amp;x=-90&amp;y=22&amp;w=1938&amp;h=773&amp;store=1&amp;accept=image%2F*&amp;auth=LCA%208b822372ea547392666b6944c94da191341b2d72-ts%3D15699142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95" y="781049"/>
            <a:ext cx="11063905" cy="521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73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documents.lucidchart.com/documents/d366455b-08d0-412e-9604-7000d4bd7087/pages/saSWjGW1vwpR?a=538&amp;x=90&amp;y=40&amp;w=1107&amp;h=524&amp;store=1&amp;accept=image%2F*&amp;auth=LCA%203bbbe9e049d9bf2548c11c15104171020695f3f9-ts%3D1569919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4" y="1371600"/>
            <a:ext cx="9535179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09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documents.lucidchart.com/documents/d366455b-08d0-412e-9604-7000d4bd7087/pages/saSWjGW1vwpR?a=1112&amp;x=105&amp;y=-4&amp;w=1210&amp;h=884&amp;store=1&amp;accept=image%2F*&amp;auth=LCA%206ffa078569be00a7ad66eb9f9b7d7d26d1011843-ts%3D1569919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323850"/>
            <a:ext cx="8648700" cy="63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54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Chowdary, C Akhil</dc:creator>
  <cp:lastModifiedBy>Chowdary, C Akhil</cp:lastModifiedBy>
  <cp:revision>7</cp:revision>
  <dcterms:created xsi:type="dcterms:W3CDTF">2019-10-01T06:05:56Z</dcterms:created>
  <dcterms:modified xsi:type="dcterms:W3CDTF">2019-10-01T11:51:24Z</dcterms:modified>
</cp:coreProperties>
</file>