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9" r:id="rId3"/>
    <p:sldId id="258" r:id="rId4"/>
    <p:sldId id="270" r:id="rId5"/>
    <p:sldId id="267" r:id="rId6"/>
    <p:sldId id="262" r:id="rId7"/>
    <p:sldId id="260" r:id="rId8"/>
    <p:sldId id="259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2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59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4664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29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60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17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13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9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3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4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1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8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8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1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4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26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E459FE-6616-4ECB-A65C-8FD4C39FA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306" y="1122363"/>
            <a:ext cx="9094693" cy="238760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reat Outdoors Group-B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4DD0ECB-3322-428C-8D7C-1FB23DD3A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52299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By: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</a:p>
          <a:p>
            <a:pPr algn="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Pratap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Prafull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Sharma</a:t>
            </a:r>
          </a:p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Akhil Chowdary</a:t>
            </a:r>
          </a:p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Arshpreet</a:t>
            </a:r>
          </a:p>
          <a:p>
            <a:pPr algn="r"/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Ayush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Agarwal</a:t>
            </a:r>
          </a:p>
          <a:p>
            <a:pPr algn="r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Sravani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6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4" name="Picture 20" descr="https://documents.lucidchart.com/documents/9aa737a2-ba6c-4688-8409-480296e077cd/pages/0_0?a=4805&amp;x=297&amp;y=60&amp;w=3146&amp;h=1760&amp;store=1&amp;accept=image%2F*&amp;auth=LCA%2032fdc9434a24ee642bfdc50c0be418c499ea127a-ts%3D156856809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6" y="159502"/>
            <a:ext cx="11976101" cy="669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12693" y="159502"/>
            <a:ext cx="614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OFFLINE ORDER CLASS DIAGRAM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documents.lucidchart.com/documents/9aa737a2-ba6c-4688-8409-480296e077cd/pages/0_0?a=4816&amp;x=378&amp;y=2261&amp;w=3124&amp;h=1749&amp;store=1&amp;accept=image%2F*&amp;auth=LCA%203f083d8d365c989d7cdfcb06e6e91f76b3d4c878-ts%3D156856809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4" y="152400"/>
            <a:ext cx="11975015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12693" y="159502"/>
            <a:ext cx="614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OFFLINE RETURN CLASS DIAGRAM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9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820" y="2794137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documents.lucidchart.com/documents/a1e98e32-fd67-464b-b282-dac8597c6c15/pages/0_0?a=1135&amp;x=185&amp;y=-27&amp;w=917&amp;h=1034&amp;store=1&amp;accept=image%2F*&amp;auth=LCA%203e7f88521c0b148b8ab928d438fc140c725e483c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38" y="66248"/>
            <a:ext cx="6037407" cy="680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8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ocuments.lucidchart.com/documents/a1e98e32-fd67-464b-b282-dac8597c6c15/pages/0_0?a=893&amp;x=161&amp;y=99&amp;w=962&amp;h=902&amp;store=1&amp;accept=image%2F*&amp;auth=LCA%2076b6ffff087b3c4f7d396df12507de59098fc429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65" y="161780"/>
            <a:ext cx="6877050" cy="644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2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documents.lucidchart.com/documents/a1e98e32-fd67-464b-b282-dac8597c6c15/pages/0_0?a=1506&amp;x=184&amp;y=99&amp;w=939&amp;h=902&amp;store=1&amp;accept=image%2F*&amp;auth=LCA%206c4d2f0a77e2376fba87e1950dca53b9c694f8e7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4" y="138545"/>
            <a:ext cx="6771699" cy="671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2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Epic and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Epic: Salesman should upload offline order in website.</a:t>
            </a:r>
          </a:p>
          <a:p>
            <a:pPr marL="0" indent="0">
              <a:buNone/>
            </a:pPr>
            <a:r>
              <a:rPr lang="en-US" dirty="0" smtClean="0"/>
              <a:t>User </a:t>
            </a:r>
            <a:r>
              <a:rPr lang="en-US" dirty="0" smtClean="0"/>
              <a:t>Stories: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Salesman will upload order details like product id, quantity price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Salesman can update or remove offline order details.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Salesman can get details of all order using retailer id.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US" b="1" dirty="0">
                <a:solidFill>
                  <a:prstClr val="white"/>
                </a:solidFill>
              </a:rPr>
              <a:t>Epic: Salesman should upload offline </a:t>
            </a:r>
            <a:r>
              <a:rPr lang="en-US" b="1" dirty="0" smtClean="0">
                <a:solidFill>
                  <a:prstClr val="white"/>
                </a:solidFill>
              </a:rPr>
              <a:t>returns </a:t>
            </a:r>
            <a:r>
              <a:rPr lang="en-US" b="1" dirty="0">
                <a:solidFill>
                  <a:prstClr val="white"/>
                </a:solidFill>
              </a:rPr>
              <a:t>in website</a:t>
            </a:r>
            <a:r>
              <a:rPr lang="en-US" b="1" dirty="0" smtClean="0">
                <a:solidFill>
                  <a:prstClr val="white"/>
                </a:solidFill>
              </a:rPr>
              <a:t>.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dirty="0" smtClean="0">
                <a:solidFill>
                  <a:prstClr val="white"/>
                </a:solidFill>
              </a:rPr>
              <a:t>User </a:t>
            </a:r>
            <a:r>
              <a:rPr lang="en-US" dirty="0" smtClean="0">
                <a:solidFill>
                  <a:prstClr val="white"/>
                </a:solidFill>
              </a:rPr>
              <a:t>Stories:</a:t>
            </a:r>
            <a:endParaRPr lang="en-US" dirty="0" smtClean="0">
              <a:solidFill>
                <a:prstClr val="white"/>
              </a:solidFill>
            </a:endParaRPr>
          </a:p>
          <a:p>
            <a:pPr marL="457200" lvl="0" indent="-457200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white"/>
                </a:solidFill>
              </a:rPr>
              <a:t>Salesman can upload return details by adding reason for returns.</a:t>
            </a:r>
          </a:p>
          <a:p>
            <a:pPr marL="457200" lvl="0" indent="-457200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white"/>
                </a:solidFill>
              </a:rPr>
              <a:t>Salesman can get details of all return using order id.</a:t>
            </a:r>
          </a:p>
          <a:p>
            <a:pPr marL="457200" lvl="0" indent="-457200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endParaRPr lang="en-US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44330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8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documents.lucidchart.com/documents/9aa737a2-ba6c-4688-8409-480296e077cd/pages/bi8RNTNB-FkM?a=3891&amp;x=-75&amp;y=-52&amp;w=1608&amp;h=1144&amp;store=1&amp;accept=image%2F*&amp;auth=LCA%201b44a5af67e1cf14019efdeaaf88ec293485bdcd-ts%3D15685344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45" y="1"/>
            <a:ext cx="96395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3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documents.lucidchart.com/documents/9aa737a2-ba6c-4688-8409-480296e077cd/pages/rgMRzRkNwl4v?a=3095&amp;x=-36&amp;y=-19&amp;w=1185&amp;h=817&amp;store=1&amp;accept=image%2F*&amp;auth=LCA%20fc3a5f4d2a0152a92479603e9a6d74fececc1c60-ts%3D15685344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029" y="283696"/>
            <a:ext cx="9085407" cy="626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0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437" y="270654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CLASS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642</TotalTime>
  <Words>105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Ion</vt:lpstr>
      <vt:lpstr>Great Outdoors Group-B</vt:lpstr>
      <vt:lpstr>PowerPoint Presentation</vt:lpstr>
      <vt:lpstr>PowerPoint Presentation</vt:lpstr>
      <vt:lpstr>PowerPoint Presentation</vt:lpstr>
      <vt:lpstr>Epic and User Stories</vt:lpstr>
      <vt:lpstr>SEQUENCE DIAGRAM</vt:lpstr>
      <vt:lpstr>PowerPoint Presentation</vt:lpstr>
      <vt:lpstr>PowerPoint Presentation</vt:lpstr>
      <vt:lpstr>CLASS DIAGRAMS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EPIC AND USER STORY</dc:title>
  <dc:creator>Abhishek</dc:creator>
  <cp:lastModifiedBy>KUSHWAH, ABHISHEK</cp:lastModifiedBy>
  <cp:revision>25</cp:revision>
  <dcterms:created xsi:type="dcterms:W3CDTF">2019-09-15T08:06:29Z</dcterms:created>
  <dcterms:modified xsi:type="dcterms:W3CDTF">2019-09-16T04:00:54Z</dcterms:modified>
</cp:coreProperties>
</file>