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869-9376-411E-BC1A-F7B5D87EA5B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462-38D7-48F8-B4F0-B1DBBA8F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869-9376-411E-BC1A-F7B5D87EA5B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462-38D7-48F8-B4F0-B1DBBA8F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869-9376-411E-BC1A-F7B5D87EA5B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462-38D7-48F8-B4F0-B1DBBA8F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869-9376-411E-BC1A-F7B5D87EA5B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462-38D7-48F8-B4F0-B1DBBA8F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869-9376-411E-BC1A-F7B5D87EA5B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462-38D7-48F8-B4F0-B1DBBA8F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1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869-9376-411E-BC1A-F7B5D87EA5B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462-38D7-48F8-B4F0-B1DBBA8F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869-9376-411E-BC1A-F7B5D87EA5B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462-38D7-48F8-B4F0-B1DBBA8F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869-9376-411E-BC1A-F7B5D87EA5B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462-38D7-48F8-B4F0-B1DBBA8F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869-9376-411E-BC1A-F7B5D87EA5B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462-38D7-48F8-B4F0-B1DBBA8F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9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869-9376-411E-BC1A-F7B5D87EA5B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462-38D7-48F8-B4F0-B1DBBA8F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869-9376-411E-BC1A-F7B5D87EA5B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462-38D7-48F8-B4F0-B1DBBA8F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4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7869-9376-411E-BC1A-F7B5D87EA5B0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6462-38D7-48F8-B4F0-B1DBBA8F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2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0ebc782-76e1-4355-8431-86104b745099/pages/bi8RNTNB-FkM?a=243&amp;x=-75&amp;y=-52&amp;w=1608&amp;h=1144&amp;store=1&amp;accept=image%2F*&amp;auth=LCA%205469458cd3084caa61cbef7dc3a716b394f21560-ts%3D1570347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059" y="0"/>
            <a:ext cx="963956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1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documents.lucidchart.com/documents/d366455b-08d0-412e-9604-7000d4bd7087/pages/saSWjGW1vwpR?a=2302&amp;x=79&amp;y=-15&amp;w=1782&amp;h=1210&amp;store=1&amp;accept=image%2F*&amp;auth=LCA%2017dbbefe4848efd1f00acd89d81bd885aa00b0e3-ts%3D1570355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56" y="260477"/>
            <a:ext cx="9714634" cy="659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81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d0ebc782-76e1-4355-8431-86104b745099/pages/rgMRzRkNwl4v?a=513&amp;x=-37&amp;y=-16&amp;w=1188&amp;h=783&amp;store=1&amp;accept=image%2F*&amp;auth=LCA%20daaf6fab9ca60aa6feef14b1b76680bcd87f8ce2-ts%3D1570347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0" y="0"/>
            <a:ext cx="104096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50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Abhishek</cp:lastModifiedBy>
  <cp:revision>5</cp:revision>
  <dcterms:created xsi:type="dcterms:W3CDTF">2019-10-06T07:36:23Z</dcterms:created>
  <dcterms:modified xsi:type="dcterms:W3CDTF">2019-10-06T10:27:07Z</dcterms:modified>
</cp:coreProperties>
</file>