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5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6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1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2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4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5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80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08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6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0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656168"/>
            <a:ext cx="8574622" cy="2616199"/>
          </a:xfrm>
        </p:spPr>
        <p:txBody>
          <a:bodyPr/>
          <a:lstStyle/>
          <a:p>
            <a:r>
              <a:rPr lang="en-US" b="1" dirty="0" smtClean="0"/>
              <a:t>GREAT OUTDOORS (Group B)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Arshpreet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1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1" y="647700"/>
            <a:ext cx="10018713" cy="10540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EPIC AND USER STORIES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779687"/>
            <a:ext cx="9664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deal with mainly two things, namely View </a:t>
            </a: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R</a:t>
            </a:r>
            <a:r>
              <a:rPr lang="en-US" dirty="0" smtClean="0"/>
              <a:t>eport and Update Discount: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View Overall Report: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admin has access to view the overall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sales report and retailer report from Sales class and Retailer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report is send every 15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evaluation, the report should tell if the expectations are me, not met or exceeded.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Update Discount: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admin has access to update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discount pertains to the Retailer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discount should not exceed </a:t>
            </a:r>
            <a:r>
              <a:rPr lang="en-US" dirty="0" smtClean="0">
                <a:latin typeface="Arial Narrow" panose="020B0606020202030204" pitchFamily="34" charset="0"/>
              </a:rPr>
              <a:t>20 % </a:t>
            </a:r>
            <a:r>
              <a:rPr lang="en-US" dirty="0"/>
              <a:t>o</a:t>
            </a:r>
            <a:r>
              <a:rPr lang="en-US" dirty="0" smtClean="0"/>
              <a:t>f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discount is proportional to the fact if targets are being met, not met or exceeded.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9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4400"/>
            <a:ext cx="5533303" cy="59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11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977901"/>
            <a:ext cx="6181725" cy="56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182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990600"/>
            <a:ext cx="6090949" cy="57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418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SEQUENCE DIAGRAM : OVERALL REPORT</a:t>
            </a:r>
            <a:endParaRPr lang="en-IN" sz="3200" b="1" dirty="0"/>
          </a:p>
        </p:txBody>
      </p:sp>
      <p:pic>
        <p:nvPicPr>
          <p:cNvPr id="2052" name="Picture 4" descr="https://documents.lucidchart.com/documents/b9058695-5734-45ac-bd25-16e6f69178ef/pages/OdgSRAHGzRiE?a=1277&amp;x=52&amp;y=12&amp;w=1056&amp;h=616&amp;store=1&amp;accept=image%2F*&amp;auth=LCA%204e4326502012a9138c1aa1920ed271b1e60333ab-ts%3D1568603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143000"/>
            <a:ext cx="7543800" cy="505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SEQUENCE DIAGRAM : UPDATE DISCOUNT</a:t>
            </a:r>
            <a:endParaRPr lang="en-IN" sz="3200" b="1" dirty="0"/>
          </a:p>
        </p:txBody>
      </p:sp>
      <p:pic>
        <p:nvPicPr>
          <p:cNvPr id="7" name="Picture 2" descr="https://documents.lucidchart.com/documents/b9058695-5734-45ac-bd25-16e6f69178ef/pages/7ogSTCh43P6G?a=1265&amp;x=-2&amp;y=0&amp;w=1364&amp;h=880&amp;store=1&amp;accept=image%2F*&amp;auth=LCA%20c5aba1a5ab0568db2077846e02d24f96e3d7b2f6-ts%3D1568603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2" y="1130301"/>
            <a:ext cx="8435975" cy="52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(PRODUCT CLASS)</a:t>
            </a:r>
            <a:endParaRPr lang="en-IN" sz="3200" b="1" dirty="0"/>
          </a:p>
        </p:txBody>
      </p:sp>
      <p:pic>
        <p:nvPicPr>
          <p:cNvPr id="3074" name="Picture 2" descr="https://documents.lucidchart.com/documents/b9058695-5734-45ac-bd25-16e6f69178ef/pages/0_0?a=1283&amp;x=460&amp;y=114&amp;w=1320&amp;h=1012&amp;store=1&amp;accept=image%2F*&amp;auth=LCA%20a780da8c633a96b3364e6660bb43b91cf2c33176-ts%3D1568603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72125"/>
            <a:ext cx="7766050" cy="57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154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Corbel</vt:lpstr>
      <vt:lpstr>Wingdings</vt:lpstr>
      <vt:lpstr>Parallax</vt:lpstr>
      <vt:lpstr>GREAT OUTDOORS (Group B)</vt:lpstr>
      <vt:lpstr>EPIC AND 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(Group B)</dc:title>
  <dc:creator>., Arshpreet</dc:creator>
  <cp:lastModifiedBy>., Arshpreet</cp:lastModifiedBy>
  <cp:revision>6</cp:revision>
  <dcterms:created xsi:type="dcterms:W3CDTF">2019-09-16T02:53:39Z</dcterms:created>
  <dcterms:modified xsi:type="dcterms:W3CDTF">2019-09-16T04:03:45Z</dcterms:modified>
</cp:coreProperties>
</file>