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4" r:id="rId5"/>
    <p:sldId id="265" r:id="rId6"/>
    <p:sldId id="266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5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E459FE-6616-4ECB-A65C-8FD4C39FA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306" y="1122363"/>
            <a:ext cx="9094693" cy="238760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 outdoors Group-b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4DD0ECB-3322-428C-8D7C-1FB23DD3A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501880"/>
          </a:xfrm>
        </p:spPr>
        <p:txBody>
          <a:bodyPr>
            <a:noAutofit/>
          </a:bodyPr>
          <a:lstStyle/>
          <a:p>
            <a:pPr algn="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BY		       </a:t>
            </a:r>
            <a:endParaRPr lang="en-I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Prafull Sharma</a:t>
            </a:r>
          </a:p>
          <a:p>
            <a:pPr algn="r"/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Akhil Chowdary</a:t>
            </a:r>
          </a:p>
          <a:p>
            <a:pPr algn="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Sravani</a:t>
            </a:r>
          </a:p>
          <a:p>
            <a:pPr algn="r"/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Arshpreet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Ayush 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Agarwal</a:t>
            </a:r>
          </a:p>
          <a:p>
            <a:pPr algn="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Abhishek Pratap 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Singh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01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C39F2B-D2DB-4F41-BA29-5E53A8BC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82348"/>
            <a:ext cx="9905998" cy="106431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EPIC and user stories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3E58FED-CA22-4604-BB4D-96E7783F9312}"/>
              </a:ext>
            </a:extLst>
          </p:cNvPr>
          <p:cNvSpPr txBox="1"/>
          <p:nvPr/>
        </p:nvSpPr>
        <p:spPr>
          <a:xfrm>
            <a:off x="1141412" y="1274564"/>
            <a:ext cx="990599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section deals with two things namely, order initializing and order cancelling</a:t>
            </a:r>
          </a:p>
          <a:p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initializing:</a:t>
            </a:r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involves: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Selecting the required quantity of products from the available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Removal of selected products (if the retailer has a change of mind in case)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Confirming the products to buy and upon confirmation we generate an order Id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 the list of products ordered in the current order and also we add this order to the list of orders ordered by the retailer previously</a:t>
            </a:r>
          </a:p>
          <a:p>
            <a:r>
              <a:rPr lang="en-IN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cancelling:</a:t>
            </a:r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involves: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Validates if the order exists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 if the order is applicable for cancellation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of product to be cancelled and the quantity of product to be cancelled</a:t>
            </a:r>
          </a:p>
        </p:txBody>
      </p:sp>
    </p:spTree>
    <p:extLst>
      <p:ext uri="{BB962C8B-B14F-4D97-AF65-F5344CB8AC3E}">
        <p14:creationId xmlns:p14="http://schemas.microsoft.com/office/powerpoint/2010/main" val="386148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10744" y="2244437"/>
            <a:ext cx="2873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CASE DIAGRAMS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5999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documents.lucidchart.com/documents/a1e98e32-fd67-464b-b282-dac8597c6c15/pages/0_0?a=1135&amp;x=185&amp;y=-27&amp;w=917&amp;h=1034&amp;store=1&amp;accept=image%2F*&amp;auth=LCA%203e7f88521c0b148b8ab928d438fc140c725e483c-ts%3D156855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822" y="35857"/>
            <a:ext cx="6048498" cy="682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80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documents.lucidchart.com/documents/a1e98e32-fd67-464b-b282-dac8597c6c15/pages/0_0?a=893&amp;x=161&amp;y=99&amp;w=962&amp;h=902&amp;store=1&amp;accept=image%2F*&amp;auth=LCA%2076b6ffff087b3c4f7d396df12507de59098fc429-ts%3D156855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65" y="161780"/>
            <a:ext cx="6877050" cy="644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78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documents.lucidchart.com/documents/a1e98e32-fd67-464b-b282-dac8597c6c15/pages/0_0?a=1506&amp;x=184&amp;y=99&amp;w=939&amp;h=902&amp;store=1&amp;accept=image%2F*&amp;auth=LCA%206c4d2f0a77e2376fba87e1950dca53b9c694f8e7-ts%3D156855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4" y="138545"/>
            <a:ext cx="6771699" cy="671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31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C39F2B-D2DB-4F41-BA29-5E53A8BC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82348"/>
            <a:ext cx="9905998" cy="872314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diagram: order initialization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3E58FED-CA22-4604-BB4D-96E7783F9312}"/>
              </a:ext>
            </a:extLst>
          </p:cNvPr>
          <p:cNvSpPr txBox="1"/>
          <p:nvPr/>
        </p:nvSpPr>
        <p:spPr>
          <a:xfrm>
            <a:off x="1236868" y="1711862"/>
            <a:ext cx="924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090DE606-AADC-4BD5-8EB9-0C18B0C78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850006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84E3C2EA-D192-4F64-A273-3C4EE3AFA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1964431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03883396-D3E8-4A55-82C8-3FDE39BC1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2421631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136089E-6881-421F-9355-AC00CD41FEE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346" y="1468192"/>
            <a:ext cx="7972023" cy="5007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2151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C39F2B-D2DB-4F41-BA29-5E53A8BC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82348"/>
            <a:ext cx="9905998" cy="872314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diagram: order cancellation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3E58FED-CA22-4604-BB4D-96E7783F9312}"/>
              </a:ext>
            </a:extLst>
          </p:cNvPr>
          <p:cNvSpPr txBox="1"/>
          <p:nvPr/>
        </p:nvSpPr>
        <p:spPr>
          <a:xfrm>
            <a:off x="1236868" y="1711862"/>
            <a:ext cx="924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090DE606-AADC-4BD5-8EB9-0C18B0C78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850006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84E3C2EA-D192-4F64-A273-3C4EE3AFA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1964431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03883396-D3E8-4A55-82C8-3FDE39BC1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2421631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873220F4-1636-4CB1-B5E5-FE0BC125D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969" y="1393434"/>
            <a:ext cx="8550884" cy="517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22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C39F2B-D2DB-4F41-BA29-5E53A8BC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82348"/>
            <a:ext cx="9905998" cy="872314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3E58FED-CA22-4604-BB4D-96E7783F9312}"/>
              </a:ext>
            </a:extLst>
          </p:cNvPr>
          <p:cNvSpPr txBox="1"/>
          <p:nvPr/>
        </p:nvSpPr>
        <p:spPr>
          <a:xfrm>
            <a:off x="981313" y="1400488"/>
            <a:ext cx="242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GreatOutdoors.Entities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090DE606-AADC-4BD5-8EB9-0C18B0C78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850006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84E3C2EA-D192-4F64-A273-3C4EE3AFA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1964431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03883396-D3E8-4A55-82C8-3FDE39BC1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2421631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D424DD1-35AF-4351-8A33-CB8082C6A9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777" y="1774864"/>
            <a:ext cx="1592580" cy="25787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409249-603B-4BCE-BC4A-4A14544EBDCF}"/>
              </a:ext>
            </a:extLst>
          </p:cNvPr>
          <p:cNvSpPr txBox="1"/>
          <p:nvPr/>
        </p:nvSpPr>
        <p:spPr>
          <a:xfrm>
            <a:off x="4022437" y="1405532"/>
            <a:ext cx="345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GreatOutdoors.DataAccessLayer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55B822B-CCD2-4132-B694-1D6F7034884E}"/>
              </a:ext>
            </a:extLst>
          </p:cNvPr>
          <p:cNvSpPr txBox="1"/>
          <p:nvPr/>
        </p:nvSpPr>
        <p:spPr>
          <a:xfrm>
            <a:off x="7972437" y="1405532"/>
            <a:ext cx="37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GreatOutdoors.BusinessAccessLayer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3ED039B-81EF-476F-9512-707C3F0974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710" y="1790219"/>
            <a:ext cx="2251881" cy="3882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5F513871-8318-4F0A-9FF6-DD5E21368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694" y="1769820"/>
            <a:ext cx="3672744" cy="390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056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413</TotalTime>
  <Words>145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Tw Cen MT</vt:lpstr>
      <vt:lpstr>Circuit</vt:lpstr>
      <vt:lpstr>great outdoors Group-b </vt:lpstr>
      <vt:lpstr>EPIC and user stories</vt:lpstr>
      <vt:lpstr>PowerPoint Presentation</vt:lpstr>
      <vt:lpstr>PowerPoint Presentation</vt:lpstr>
      <vt:lpstr>PowerPoint Presentation</vt:lpstr>
      <vt:lpstr>PowerPoint Presentation</vt:lpstr>
      <vt:lpstr>Sequence diagram: order initialization</vt:lpstr>
      <vt:lpstr>Sequence diagram: order cancellation</vt:lpstr>
      <vt:lpstr>class diagram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– b great outdoors</dc:title>
  <dc:creator>akhil chowdary</dc:creator>
  <cp:lastModifiedBy>Chowdary, C Akhil</cp:lastModifiedBy>
  <cp:revision>19</cp:revision>
  <dcterms:created xsi:type="dcterms:W3CDTF">2019-09-15T05:10:47Z</dcterms:created>
  <dcterms:modified xsi:type="dcterms:W3CDTF">2019-09-16T03:25:33Z</dcterms:modified>
</cp:coreProperties>
</file>