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58" r:id="rId4"/>
    <p:sldId id="270" r:id="rId5"/>
    <p:sldId id="267" r:id="rId6"/>
    <p:sldId id="262" r:id="rId7"/>
    <p:sldId id="260" r:id="rId8"/>
    <p:sldId id="25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6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Outdoors Group-B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2299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By: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</a:p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Prafull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Agarwal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https://documents.lucidchart.com/documents/9aa737a2-ba6c-4688-8409-480296e077cd/pages/0_0?a=4805&amp;x=297&amp;y=60&amp;w=3146&amp;h=1760&amp;store=1&amp;accept=image%2F*&amp;auth=LCA%2032fdc9434a24ee642bfdc50c0be418c499ea127a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6" y="159502"/>
            <a:ext cx="11976101" cy="669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2693" y="159502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OFFLINE ORDER CLASS DIAGRAM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chart.com/documents/9aa737a2-ba6c-4688-8409-480296e077cd/pages/0_0?a=4816&amp;x=378&amp;y=2261&amp;w=3124&amp;h=1749&amp;store=1&amp;accept=image%2F*&amp;auth=LCA%203f083d8d365c989d7cdfcb06e6e91f76b3d4c878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" y="152400"/>
            <a:ext cx="11975015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2693" y="159502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OFFLINE RETURN CLASS DIAGRAM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20" y="279413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38" y="66248"/>
            <a:ext cx="6037407" cy="68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65" y="161780"/>
            <a:ext cx="687705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a1e98e32-fd67-464b-b282-dac8597c6c15/pages/0_0?a=1526&amp;x=168&amp;y=104&amp;w=704&amp;h=792&amp;store=1&amp;accept=image%2F*&amp;auth=LCA%204c44e5db612600b6a6341e045dd9a18abec8acb5-ts%3D156863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85" y="518567"/>
            <a:ext cx="50292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Epic: Salesman should upload offline order in website.</a:t>
            </a:r>
          </a:p>
          <a:p>
            <a:pPr marL="0" indent="0">
              <a:buNone/>
            </a:pPr>
            <a:r>
              <a:rPr lang="en-US" dirty="0" smtClean="0"/>
              <a:t>User Stories: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will upload order details like product id, quantity price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update or remove offline order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get details of all order using retailer id.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b="1" dirty="0">
                <a:solidFill>
                  <a:prstClr val="white"/>
                </a:solidFill>
              </a:rPr>
              <a:t>Epic: Salesman should upload offline </a:t>
            </a:r>
            <a:r>
              <a:rPr lang="en-US" b="1" dirty="0" smtClean="0">
                <a:solidFill>
                  <a:prstClr val="white"/>
                </a:solidFill>
              </a:rPr>
              <a:t>returns </a:t>
            </a:r>
            <a:r>
              <a:rPr lang="en-US" b="1" dirty="0">
                <a:solidFill>
                  <a:prstClr val="white"/>
                </a:solidFill>
              </a:rPr>
              <a:t>in website</a:t>
            </a:r>
            <a:r>
              <a:rPr lang="en-US" b="1" dirty="0" smtClean="0">
                <a:solidFill>
                  <a:prstClr val="white"/>
                </a:solidFill>
              </a:rPr>
              <a:t>.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User Stories: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upload return details by adding reason for returns.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get details of all return using order id.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4330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9aa737a2-ba6c-4688-8409-480296e077cd/pages/bi8RNTNB-FkM?a=3891&amp;x=-75&amp;y=-52&amp;w=1608&amp;h=1144&amp;store=1&amp;accept=image%2F*&amp;auth=LCA%201b44a5af67e1cf14019efdeaaf88ec293485bdcd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5" y="1"/>
            <a:ext cx="96395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9aa737a2-ba6c-4688-8409-480296e077cd/pages/rgMRzRkNwl4v?a=3095&amp;x=-36&amp;y=-19&amp;w=1185&amp;h=817&amp;store=1&amp;accept=image%2F*&amp;auth=LCA%20fc3a5f4d2a0152a92479603e9a6d74fececc1c60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29" y="283696"/>
            <a:ext cx="9085407" cy="62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7" y="27065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105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Great Outdoors Group-B</vt:lpstr>
      <vt:lpstr>PowerPoint Presentation</vt:lpstr>
      <vt:lpstr>PowerPoint Presentation</vt:lpstr>
      <vt:lpstr>PowerPoint Presentation</vt:lpstr>
      <vt:lpstr>Epic and User Stories</vt:lpstr>
      <vt:lpstr>SEQUENCE DIAGRAM</vt:lpstr>
      <vt:lpstr>PowerPoint Presentation</vt:lpstr>
      <vt:lpstr>PowerPoint Presentation</vt:lpstr>
      <vt:lpstr>CLASS DIAGRAMS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AND USER STORY</dc:title>
  <dc:creator>Abhishek</dc:creator>
  <cp:lastModifiedBy>KUSHWAH, ABHISHEK</cp:lastModifiedBy>
  <cp:revision>27</cp:revision>
  <dcterms:created xsi:type="dcterms:W3CDTF">2019-09-15T08:06:29Z</dcterms:created>
  <dcterms:modified xsi:type="dcterms:W3CDTF">2019-09-16T11:14:17Z</dcterms:modified>
</cp:coreProperties>
</file>