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1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6B616A-BCB6-4F20-BD80-DAE26F93EA8D}" v="1883" dt="2019-09-15T18:47:22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eaa841779cb1cb8a" providerId="Windows Live" clId="Web-{396B616A-BCB6-4F20-BD80-DAE26F93EA8D}"/>
    <pc:docChg chg="addSld delSld modSld">
      <pc:chgData name="Guest User" userId="eaa841779cb1cb8a" providerId="Windows Live" clId="Web-{396B616A-BCB6-4F20-BD80-DAE26F93EA8D}" dt="2019-09-15T18:47:22.414" v="1875" actId="14100"/>
      <pc:docMkLst>
        <pc:docMk/>
      </pc:docMkLst>
      <pc:sldChg chg="addSp delSp modSp mod setBg modClrScheme chgLayout">
        <pc:chgData name="Guest User" userId="eaa841779cb1cb8a" providerId="Windows Live" clId="Web-{396B616A-BCB6-4F20-BD80-DAE26F93EA8D}" dt="2019-09-15T17:00:36.899" v="95" actId="20577"/>
        <pc:sldMkLst>
          <pc:docMk/>
          <pc:sldMk cId="109857222" sldId="256"/>
        </pc:sldMkLst>
        <pc:spChg chg="mod ord">
          <ac:chgData name="Guest User" userId="eaa841779cb1cb8a" providerId="Windows Live" clId="Web-{396B616A-BCB6-4F20-BD80-DAE26F93EA8D}" dt="2019-09-15T17:00:36.899" v="95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Guest User" userId="eaa841779cb1cb8a" providerId="Windows Live" clId="Web-{396B616A-BCB6-4F20-BD80-DAE26F93EA8D}" dt="2019-09-15T16:54:58.181" v="0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Guest User" userId="eaa841779cb1cb8a" providerId="Windows Live" clId="Web-{396B616A-BCB6-4F20-BD80-DAE26F93EA8D}" dt="2019-09-15T16:59:35.509" v="76" actId="20577"/>
          <ac:spMkLst>
            <pc:docMk/>
            <pc:sldMk cId="109857222" sldId="256"/>
            <ac:spMk id="4" creationId="{7C50E30A-C948-4548-BF22-F07A4D03DD96}"/>
          </ac:spMkLst>
        </pc:spChg>
        <pc:spChg chg="add del">
          <ac:chgData name="Guest User" userId="eaa841779cb1cb8a" providerId="Windows Live" clId="Web-{396B616A-BCB6-4F20-BD80-DAE26F93EA8D}" dt="2019-09-15T16:58:41.931" v="67"/>
          <ac:spMkLst>
            <pc:docMk/>
            <pc:sldMk cId="109857222" sldId="256"/>
            <ac:spMk id="15" creationId="{7905BA41-EE6E-4F80-8636-447F22DD729A}"/>
          </ac:spMkLst>
        </pc:spChg>
        <pc:spChg chg="add del">
          <ac:chgData name="Guest User" userId="eaa841779cb1cb8a" providerId="Windows Live" clId="Web-{396B616A-BCB6-4F20-BD80-DAE26F93EA8D}" dt="2019-09-15T16:58:41.931" v="67"/>
          <ac:spMkLst>
            <pc:docMk/>
            <pc:sldMk cId="109857222" sldId="256"/>
            <ac:spMk id="17" creationId="{CD7549B2-EE05-4558-8C64-AC46755F2B25}"/>
          </ac:spMkLst>
        </pc:spChg>
        <pc:spChg chg="add">
          <ac:chgData name="Guest User" userId="eaa841779cb1cb8a" providerId="Windows Live" clId="Web-{396B616A-BCB6-4F20-BD80-DAE26F93EA8D}" dt="2019-09-15T16:58:41.931" v="67"/>
          <ac:spMkLst>
            <pc:docMk/>
            <pc:sldMk cId="109857222" sldId="256"/>
            <ac:spMk id="22" creationId="{35555856-9970-4BC3-9AA9-6A917F53AFBD}"/>
          </ac:spMkLst>
        </pc:spChg>
        <pc:spChg chg="add">
          <ac:chgData name="Guest User" userId="eaa841779cb1cb8a" providerId="Windows Live" clId="Web-{396B616A-BCB6-4F20-BD80-DAE26F93EA8D}" dt="2019-09-15T16:58:41.931" v="67"/>
          <ac:spMkLst>
            <pc:docMk/>
            <pc:sldMk cId="109857222" sldId="256"/>
            <ac:spMk id="26" creationId="{13722DD7-BA73-4776-93A3-94491FEF7260}"/>
          </ac:spMkLst>
        </pc:spChg>
        <pc:picChg chg="add mod">
          <ac:chgData name="Guest User" userId="eaa841779cb1cb8a" providerId="Windows Live" clId="Web-{396B616A-BCB6-4F20-BD80-DAE26F93EA8D}" dt="2019-09-15T16:58:41.931" v="67"/>
          <ac:picMkLst>
            <pc:docMk/>
            <pc:sldMk cId="109857222" sldId="256"/>
            <ac:picMk id="8" creationId="{9FB85570-18E0-4EA2-9482-77D1BDF9D983}"/>
          </ac:picMkLst>
        </pc:picChg>
        <pc:picChg chg="add del">
          <ac:chgData name="Guest User" userId="eaa841779cb1cb8a" providerId="Windows Live" clId="Web-{396B616A-BCB6-4F20-BD80-DAE26F93EA8D}" dt="2019-09-15T16:58:25.040" v="64"/>
          <ac:picMkLst>
            <pc:docMk/>
            <pc:sldMk cId="109857222" sldId="256"/>
            <ac:picMk id="10" creationId="{3B8E712F-F456-4EFD-99A1-C41B6E7BEC5C}"/>
          </ac:picMkLst>
        </pc:picChg>
        <pc:picChg chg="add">
          <ac:chgData name="Guest User" userId="eaa841779cb1cb8a" providerId="Windows Live" clId="Web-{396B616A-BCB6-4F20-BD80-DAE26F93EA8D}" dt="2019-09-15T16:58:41.931" v="67"/>
          <ac:picMkLst>
            <pc:docMk/>
            <pc:sldMk cId="109857222" sldId="256"/>
            <ac:picMk id="24" creationId="{7F487851-BFAF-46D8-A1ED-50CAD6E46F59}"/>
          </ac:picMkLst>
        </pc:picChg>
      </pc:sldChg>
      <pc:sldChg chg="addSp delSp modSp new">
        <pc:chgData name="Guest User" userId="eaa841779cb1cb8a" providerId="Windows Live" clId="Web-{396B616A-BCB6-4F20-BD80-DAE26F93EA8D}" dt="2019-09-15T17:59:46.757" v="1201" actId="20577"/>
        <pc:sldMkLst>
          <pc:docMk/>
          <pc:sldMk cId="4053692112" sldId="257"/>
        </pc:sldMkLst>
        <pc:spChg chg="add del mod">
          <ac:chgData name="Guest User" userId="eaa841779cb1cb8a" providerId="Windows Live" clId="Web-{396B616A-BCB6-4F20-BD80-DAE26F93EA8D}" dt="2019-09-15T17:42:10.643" v="774" actId="14100"/>
          <ac:spMkLst>
            <pc:docMk/>
            <pc:sldMk cId="4053692112" sldId="257"/>
            <ac:spMk id="2" creationId="{AEEC45DE-A5ED-42A9-994B-B9E85181C383}"/>
          </ac:spMkLst>
        </pc:spChg>
        <pc:spChg chg="add del mod">
          <ac:chgData name="Guest User" userId="eaa841779cb1cb8a" providerId="Windows Live" clId="Web-{396B616A-BCB6-4F20-BD80-DAE26F93EA8D}" dt="2019-09-15T17:59:46.757" v="1201" actId="20577"/>
          <ac:spMkLst>
            <pc:docMk/>
            <pc:sldMk cId="4053692112" sldId="257"/>
            <ac:spMk id="3" creationId="{80817105-A9F1-41BE-A308-27BAD714FB77}"/>
          </ac:spMkLst>
        </pc:spChg>
      </pc:sldChg>
      <pc:sldChg chg="addSp delSp modSp new">
        <pc:chgData name="Guest User" userId="eaa841779cb1cb8a" providerId="Windows Live" clId="Web-{396B616A-BCB6-4F20-BD80-DAE26F93EA8D}" dt="2019-09-15T18:36:25.330" v="1791" actId="20577"/>
        <pc:sldMkLst>
          <pc:docMk/>
          <pc:sldMk cId="2748824954" sldId="258"/>
        </pc:sldMkLst>
        <pc:spChg chg="del mod">
          <ac:chgData name="Guest User" userId="eaa841779cb1cb8a" providerId="Windows Live" clId="Web-{396B616A-BCB6-4F20-BD80-DAE26F93EA8D}" dt="2019-09-15T18:00:24.960" v="1210"/>
          <ac:spMkLst>
            <pc:docMk/>
            <pc:sldMk cId="2748824954" sldId="258"/>
            <ac:spMk id="2" creationId="{5598FD6C-3E67-45B9-B2A6-59581ED91387}"/>
          </ac:spMkLst>
        </pc:spChg>
        <pc:spChg chg="mod">
          <ac:chgData name="Guest User" userId="eaa841779cb1cb8a" providerId="Windows Live" clId="Web-{396B616A-BCB6-4F20-BD80-DAE26F93EA8D}" dt="2019-09-15T18:36:25.330" v="1791" actId="20577"/>
          <ac:spMkLst>
            <pc:docMk/>
            <pc:sldMk cId="2748824954" sldId="258"/>
            <ac:spMk id="3" creationId="{C6D0356C-FA21-4FE7-999D-B412D4326060}"/>
          </ac:spMkLst>
        </pc:spChg>
        <pc:spChg chg="add">
          <ac:chgData name="Guest User" userId="eaa841779cb1cb8a" providerId="Windows Live" clId="Web-{396B616A-BCB6-4F20-BD80-DAE26F93EA8D}" dt="2019-09-15T18:00:20.445" v="1209"/>
          <ac:spMkLst>
            <pc:docMk/>
            <pc:sldMk cId="2748824954" sldId="258"/>
            <ac:spMk id="5" creationId="{96AB0750-5979-4870-AF66-B56D93279202}"/>
          </ac:spMkLst>
        </pc:spChg>
      </pc:sldChg>
      <pc:sldChg chg="addSp delSp modSp new del mod setBg">
        <pc:chgData name="Guest User" userId="eaa841779cb1cb8a" providerId="Windows Live" clId="Web-{396B616A-BCB6-4F20-BD80-DAE26F93EA8D}" dt="2019-09-15T18:42:59.596" v="1849"/>
        <pc:sldMkLst>
          <pc:docMk/>
          <pc:sldMk cId="1281850681" sldId="259"/>
        </pc:sldMkLst>
        <pc:spChg chg="mod">
          <ac:chgData name="Guest User" userId="eaa841779cb1cb8a" providerId="Windows Live" clId="Web-{396B616A-BCB6-4F20-BD80-DAE26F93EA8D}" dt="2019-09-15T18:42:06.237" v="1843" actId="14100"/>
          <ac:spMkLst>
            <pc:docMk/>
            <pc:sldMk cId="1281850681" sldId="259"/>
            <ac:spMk id="2" creationId="{29881E24-8124-4579-A764-D8B3152060A8}"/>
          </ac:spMkLst>
        </pc:spChg>
        <pc:spChg chg="del mod">
          <ac:chgData name="Guest User" userId="eaa841779cb1cb8a" providerId="Windows Live" clId="Web-{396B616A-BCB6-4F20-BD80-DAE26F93EA8D}" dt="2019-09-15T18:42:00.299" v="1842"/>
          <ac:spMkLst>
            <pc:docMk/>
            <pc:sldMk cId="1281850681" sldId="259"/>
            <ac:spMk id="3" creationId="{6D919E5A-AE09-419D-B654-C1F6FAE748FB}"/>
          </ac:spMkLst>
        </pc:spChg>
        <pc:spChg chg="add del">
          <ac:chgData name="Guest User" userId="eaa841779cb1cb8a" providerId="Windows Live" clId="Web-{396B616A-BCB6-4F20-BD80-DAE26F93EA8D}" dt="2019-09-15T18:41:52.783" v="1841"/>
          <ac:spMkLst>
            <pc:docMk/>
            <pc:sldMk cId="1281850681" sldId="259"/>
            <ac:spMk id="9" creationId="{AB45A142-4255-493C-8284-5D566C121B10}"/>
          </ac:spMkLst>
        </pc:spChg>
        <pc:picChg chg="add mod">
          <ac:chgData name="Guest User" userId="eaa841779cb1cb8a" providerId="Windows Live" clId="Web-{396B616A-BCB6-4F20-BD80-DAE26F93EA8D}" dt="2019-09-15T18:42:24.705" v="1848" actId="14100"/>
          <ac:picMkLst>
            <pc:docMk/>
            <pc:sldMk cId="1281850681" sldId="259"/>
            <ac:picMk id="4" creationId="{A95DDCD4-C937-4DD5-BC34-C20D557D5F64}"/>
          </ac:picMkLst>
        </pc:picChg>
        <pc:cxnChg chg="add del">
          <ac:chgData name="Guest User" userId="eaa841779cb1cb8a" providerId="Windows Live" clId="Web-{396B616A-BCB6-4F20-BD80-DAE26F93EA8D}" dt="2019-09-15T18:41:52.783" v="1841"/>
          <ac:cxnSpMkLst>
            <pc:docMk/>
            <pc:sldMk cId="1281850681" sldId="259"/>
            <ac:cxnSpMk id="11" creationId="{38FB9660-F42F-4313-BBC4-47C007FE484C}"/>
          </ac:cxnSpMkLst>
        </pc:cxnChg>
      </pc:sldChg>
      <pc:sldChg chg="addSp delSp modSp new">
        <pc:chgData name="Guest User" userId="eaa841779cb1cb8a" providerId="Windows Live" clId="Web-{396B616A-BCB6-4F20-BD80-DAE26F93EA8D}" dt="2019-09-15T18:43:43.705" v="1858" actId="14100"/>
        <pc:sldMkLst>
          <pc:docMk/>
          <pc:sldMk cId="1673797705" sldId="259"/>
        </pc:sldMkLst>
        <pc:spChg chg="del">
          <ac:chgData name="Guest User" userId="eaa841779cb1cb8a" providerId="Windows Live" clId="Web-{396B616A-BCB6-4F20-BD80-DAE26F93EA8D}" dt="2019-09-15T18:43:08.096" v="1851"/>
          <ac:spMkLst>
            <pc:docMk/>
            <pc:sldMk cId="1673797705" sldId="259"/>
            <ac:spMk id="2" creationId="{D4EFBBAC-6266-43A9-A66D-AEB433ADF87F}"/>
          </ac:spMkLst>
        </pc:spChg>
        <pc:spChg chg="del">
          <ac:chgData name="Guest User" userId="eaa841779cb1cb8a" providerId="Windows Live" clId="Web-{396B616A-BCB6-4F20-BD80-DAE26F93EA8D}" dt="2019-09-15T18:43:10.940" v="1852"/>
          <ac:spMkLst>
            <pc:docMk/>
            <pc:sldMk cId="1673797705" sldId="259"/>
            <ac:spMk id="3" creationId="{9F1212C4-59EB-4AC2-A0D2-9820F93CA4BB}"/>
          </ac:spMkLst>
        </pc:spChg>
        <pc:picChg chg="add mod">
          <ac:chgData name="Guest User" userId="eaa841779cb1cb8a" providerId="Windows Live" clId="Web-{396B616A-BCB6-4F20-BD80-DAE26F93EA8D}" dt="2019-09-15T18:43:43.705" v="1858" actId="14100"/>
          <ac:picMkLst>
            <pc:docMk/>
            <pc:sldMk cId="1673797705" sldId="259"/>
            <ac:picMk id="4" creationId="{03B53A0E-ED4E-47C5-BBA5-B741305155E0}"/>
          </ac:picMkLst>
        </pc:picChg>
      </pc:sldChg>
      <pc:sldChg chg="addSp delSp modSp new">
        <pc:chgData name="Guest User" userId="eaa841779cb1cb8a" providerId="Windows Live" clId="Web-{396B616A-BCB6-4F20-BD80-DAE26F93EA8D}" dt="2019-09-15T18:45:13.273" v="1866" actId="14100"/>
        <pc:sldMkLst>
          <pc:docMk/>
          <pc:sldMk cId="2052158435" sldId="260"/>
        </pc:sldMkLst>
        <pc:spChg chg="del">
          <ac:chgData name="Guest User" userId="eaa841779cb1cb8a" providerId="Windows Live" clId="Web-{396B616A-BCB6-4F20-BD80-DAE26F93EA8D}" dt="2019-09-15T18:43:56.320" v="1860"/>
          <ac:spMkLst>
            <pc:docMk/>
            <pc:sldMk cId="2052158435" sldId="260"/>
            <ac:spMk id="2" creationId="{97CE2228-5E30-455E-A913-2C1C82E7D453}"/>
          </ac:spMkLst>
        </pc:spChg>
        <pc:spChg chg="del">
          <ac:chgData name="Guest User" userId="eaa841779cb1cb8a" providerId="Windows Live" clId="Web-{396B616A-BCB6-4F20-BD80-DAE26F93EA8D}" dt="2019-09-15T18:44:00.086" v="1861"/>
          <ac:spMkLst>
            <pc:docMk/>
            <pc:sldMk cId="2052158435" sldId="260"/>
            <ac:spMk id="3" creationId="{6D3DA50B-AC0F-4B78-951C-E8DCCEE8B10D}"/>
          </ac:spMkLst>
        </pc:spChg>
        <pc:picChg chg="add mod">
          <ac:chgData name="Guest User" userId="eaa841779cb1cb8a" providerId="Windows Live" clId="Web-{396B616A-BCB6-4F20-BD80-DAE26F93EA8D}" dt="2019-09-15T18:45:13.273" v="1866" actId="14100"/>
          <ac:picMkLst>
            <pc:docMk/>
            <pc:sldMk cId="2052158435" sldId="260"/>
            <ac:picMk id="4" creationId="{952FE657-D0A3-4261-97D9-A2AF7B1A16EA}"/>
          </ac:picMkLst>
        </pc:picChg>
      </pc:sldChg>
      <pc:sldChg chg="new">
        <pc:chgData name="Guest User" userId="eaa841779cb1cb8a" providerId="Windows Live" clId="Web-{396B616A-BCB6-4F20-BD80-DAE26F93EA8D}" dt="2019-09-15T18:45:22.805" v="1867"/>
        <pc:sldMkLst>
          <pc:docMk/>
          <pc:sldMk cId="502807" sldId="261"/>
        </pc:sldMkLst>
      </pc:sldChg>
      <pc:sldChg chg="addSp delSp modSp new">
        <pc:chgData name="Guest User" userId="eaa841779cb1cb8a" providerId="Windows Live" clId="Web-{396B616A-BCB6-4F20-BD80-DAE26F93EA8D}" dt="2019-09-15T18:47:22.414" v="1875" actId="14100"/>
        <pc:sldMkLst>
          <pc:docMk/>
          <pc:sldMk cId="270928851" sldId="262"/>
        </pc:sldMkLst>
        <pc:spChg chg="del">
          <ac:chgData name="Guest User" userId="eaa841779cb1cb8a" providerId="Windows Live" clId="Web-{396B616A-BCB6-4F20-BD80-DAE26F93EA8D}" dt="2019-09-15T18:47:01.383" v="1869"/>
          <ac:spMkLst>
            <pc:docMk/>
            <pc:sldMk cId="270928851" sldId="262"/>
            <ac:spMk id="2" creationId="{9ABAACDD-375D-4890-A48B-8D1438501F2E}"/>
          </ac:spMkLst>
        </pc:spChg>
        <pc:spChg chg="del">
          <ac:chgData name="Guest User" userId="eaa841779cb1cb8a" providerId="Windows Live" clId="Web-{396B616A-BCB6-4F20-BD80-DAE26F93EA8D}" dt="2019-09-15T18:47:03.773" v="1870"/>
          <ac:spMkLst>
            <pc:docMk/>
            <pc:sldMk cId="270928851" sldId="262"/>
            <ac:spMk id="3" creationId="{36E54293-C665-4B3C-8BD3-3F878C9AD173}"/>
          </ac:spMkLst>
        </pc:spChg>
        <pc:picChg chg="add mod">
          <ac:chgData name="Guest User" userId="eaa841779cb1cb8a" providerId="Windows Live" clId="Web-{396B616A-BCB6-4F20-BD80-DAE26F93EA8D}" dt="2019-09-15T18:47:22.414" v="1875" actId="14100"/>
          <ac:picMkLst>
            <pc:docMk/>
            <pc:sldMk cId="270928851" sldId="262"/>
            <ac:picMk id="4" creationId="{9C8CB73F-C8A6-4971-BF7E-8223671A9F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5555856-9970-4BC3-9AA9-6A917F53A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7F487851-BFAF-46D8-A1ED-50CAD6E46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91" y="961040"/>
            <a:ext cx="5697392" cy="31949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GREAT OUTDOORS</a:t>
            </a:r>
            <a:r>
              <a:rPr lang="en-US" sz="5400" b="1" dirty="0">
                <a:solidFill>
                  <a:srgbClr val="000000"/>
                </a:solidFill>
              </a:rPr>
              <a:t/>
            </a:r>
            <a:br>
              <a:rPr lang="en-US" sz="5400" b="1" dirty="0">
                <a:solidFill>
                  <a:srgbClr val="000000"/>
                </a:solidFill>
              </a:rPr>
            </a:br>
            <a:r>
              <a:rPr lang="en-US" sz="5400" b="1" dirty="0">
                <a:solidFill>
                  <a:srgbClr val="000000"/>
                </a:solidFill>
              </a:rPr>
              <a:t> </a:t>
            </a:r>
            <a:r>
              <a:rPr lang="en-US" sz="54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GROUP-B</a:t>
            </a:r>
            <a:endParaRPr lang="en-US" sz="5400" b="1" kern="1200" dirty="0">
              <a:solidFill>
                <a:srgbClr val="000000"/>
              </a:solidFill>
              <a:latin typeface="+mj-lt"/>
              <a:cs typeface="Calibri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50E30A-C948-4548-BF22-F07A4D03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441829"/>
            <a:ext cx="4805691" cy="85320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By</a:t>
            </a:r>
            <a:endParaRPr lang="en-US" kern="1200" dirty="0">
              <a:solidFill>
                <a:srgbClr val="000000"/>
              </a:solidFill>
              <a:latin typeface="+mn-lt"/>
              <a:cs typeface="Calibri"/>
            </a:endParaRPr>
          </a:p>
          <a:p>
            <a:r>
              <a:rPr 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Chennareddy Sravani</a:t>
            </a:r>
            <a:endParaRPr lang="en-US" kern="1200">
              <a:solidFill>
                <a:srgbClr val="000000"/>
              </a:solidFill>
              <a:latin typeface="+mn-lt"/>
              <a:cs typeface="Calibri"/>
            </a:endParaRPr>
          </a:p>
        </p:txBody>
      </p:sp>
      <p:sp>
        <p:nvSpPr>
          <p:cNvPr id="26" name="Freeform 50">
            <a:extLst>
              <a:ext uri="{FF2B5EF4-FFF2-40B4-BE49-F238E27FC236}">
                <a16:creationId xmlns:a16="http://schemas.microsoft.com/office/drawing/2014/main" xmlns="" id="{13722DD7-BA73-4776-93A3-94491FEF72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9FB85570-18E0-4EA2-9482-77D1BDF9D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documents.lucidchart.com/documents/af12140d-aed6-42ae-aab6-db1606dd6482/pages/0_0?a=378&amp;x=-24&amp;y=155&amp;w=1408&amp;h=550&amp;store=1&amp;accept=image%2F*&amp;auth=LCA%2069eec25367d31c8cb2cab3a208de30aa0f28b89d-ts%3D15684513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6" y="1181100"/>
            <a:ext cx="10058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701"/>
            <a:ext cx="10515600" cy="1295399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Class diagram: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89908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35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Thank 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58952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EC45DE-A5ED-42A9-994B-B9E85181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49" y="200116"/>
            <a:ext cx="10831901" cy="983681"/>
          </a:xfrm>
        </p:spPr>
        <p:txBody>
          <a:bodyPr>
            <a:normAutofit/>
          </a:bodyPr>
          <a:lstStyle/>
          <a:p>
            <a:r>
              <a:rPr lang="en-US" sz="5400" b="1" dirty="0">
                <a:cs typeface="Calibri Light"/>
              </a:rPr>
              <a:t>Epic and User stories:</a:t>
            </a:r>
            <a:endParaRPr lang="en-US" sz="5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817105-A9F1-41BE-A308-27BAD714F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549" y="1282671"/>
            <a:ext cx="11450127" cy="5396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Dealing with Login and Viewing sales reports.</a:t>
            </a:r>
          </a:p>
          <a:p>
            <a:r>
              <a:rPr lang="en-US" b="1" dirty="0">
                <a:solidFill>
                  <a:schemeClr val="tx1"/>
                </a:solidFill>
                <a:cs typeface="Calibri"/>
              </a:rPr>
              <a:t>Login: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Taking the user name as input from the user.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Check whether the user name is existed in the database or not.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If yes, ask the password as input from the user.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Validate the password by retrieving user credentials from the database. 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Intimating the user about credentials.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For retailer: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If user name is not present in database, we intimate the user and suggest to create new account.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The retailer has two options.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       1. Signup       2. Login</a:t>
            </a:r>
          </a:p>
          <a:p>
            <a:pPr marL="342900" indent="-342900"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pPr marL="342900" indent="-342900"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pPr marL="342900" indent="-342900"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endParaRPr lang="en-US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69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D0356C-FA21-4FE7-999D-B412D432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57765"/>
            <a:ext cx="10515600" cy="42318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cs typeface="Calibri"/>
              </a:rPr>
              <a:t>View sales reports:</a:t>
            </a:r>
          </a:p>
          <a:p>
            <a:endParaRPr lang="en-US" b="1" dirty="0">
              <a:solidFill>
                <a:srgbClr val="000000"/>
              </a:solidFill>
              <a:cs typeface="Calibri"/>
            </a:endParaRPr>
          </a:p>
          <a:p>
            <a:pPr marL="342900" indent="-342900">
              <a:buChar char="•"/>
            </a:pPr>
            <a:r>
              <a:rPr lang="en-US" dirty="0">
                <a:solidFill>
                  <a:srgbClr val="000000"/>
                </a:solidFill>
                <a:cs typeface="Calibri"/>
              </a:rPr>
              <a:t>Admin views the sales person profile to check whether the target sales person is met or not.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rgbClr val="000000"/>
                </a:solidFill>
                <a:cs typeface="Calibri"/>
              </a:rPr>
              <a:t>Admin can see the monthly ,quarterly and annual reports of each salesperson.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The target  will be set by the admin for monthly and annual bonus to the sales person.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Char char="•"/>
            </a:pPr>
            <a:endParaRPr lang="en-US" dirty="0">
              <a:solidFill>
                <a:srgbClr val="000000"/>
              </a:solidFill>
              <a:cs typeface="Calibri"/>
            </a:endParaRPr>
          </a:p>
          <a:p>
            <a:pPr marL="342900" indent="-342900">
              <a:buChar char="•"/>
            </a:pPr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6AB0750-5979-4870-AF66-B56D93279202}"/>
              </a:ext>
            </a:extLst>
          </p:cNvPr>
          <p:cNvSpPr txBox="1">
            <a:spLocks/>
          </p:cNvSpPr>
          <p:nvPr/>
        </p:nvSpPr>
        <p:spPr>
          <a:xfrm>
            <a:off x="515549" y="200116"/>
            <a:ext cx="10831901" cy="983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cs typeface="Calibri Light"/>
              </a:rPr>
              <a:t>Epic and User stories: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4882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documents.lucidchart.com/documents/a1e98e32-fd67-464b-b282-dac8597c6c15/pages/0_0?a=1135&amp;x=185&amp;y=-27&amp;w=917&amp;h=1034&amp;store=1&amp;accept=image%2F*&amp;auth=LCA%203e7f88521c0b148b8ab928d438fc140c725e483c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184"/>
            <a:ext cx="10248900" cy="680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79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documents.lucidchart.com/documents/a1e98e32-fd67-464b-b282-dac8597c6c15/pages/0_0?a=893&amp;x=161&amp;y=99&amp;w=962&amp;h=902&amp;store=1&amp;accept=image%2F*&amp;auth=LCA%2076b6ffff087b3c4f7d396df12507de59098fc429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04787"/>
            <a:ext cx="10261600" cy="644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15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documents.lucidchart.com/documents/a1e98e32-fd67-464b-b282-dac8597c6c15/pages/0_0?a=1506&amp;x=184&amp;y=99&amp;w=939&amp;h=902&amp;store=1&amp;accept=image%2F*&amp;auth=LCA%206c4d2f0a77e2376fba87e1950dca53b9c694f8e7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69273"/>
            <a:ext cx="9575800" cy="67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2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127"/>
            <a:ext cx="10515600" cy="71252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SEQUENCE DIAGRAM FOR RETAILER LOGIN PAGE</a:t>
            </a:r>
            <a:endParaRPr lang="en-IN" b="1" dirty="0"/>
          </a:p>
        </p:txBody>
      </p:sp>
      <p:pic>
        <p:nvPicPr>
          <p:cNvPr id="2052" name="Picture 4" descr="https://documents.lucidchart.com/documents/af12140d-aed6-42ae-aab6-db1606dd6482/pages/vnMRjflWsA5V?a=1223&amp;x=-32&amp;y=-23&amp;w=2024&amp;h=946&amp;store=1&amp;accept=image%2F*&amp;auth=LCA%20f9f3e15b101808f02be3a9e7da10fc42faced7da-ts%3D15684513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6" y="676894"/>
            <a:ext cx="11542815" cy="586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64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078" y="210746"/>
            <a:ext cx="10515600" cy="679904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SEQUENCE DIAGRAM FOR ADMIN AND SALES LOGIN PAGE</a:t>
            </a:r>
            <a:r>
              <a:rPr lang="en-IN" sz="2800" b="1" dirty="0" smtClean="0"/>
              <a:t/>
            </a:r>
            <a:br>
              <a:rPr lang="en-IN" sz="2800" b="1" dirty="0" smtClean="0"/>
            </a:br>
            <a:endParaRPr lang="en-IN" sz="2800" b="1" dirty="0"/>
          </a:p>
        </p:txBody>
      </p:sp>
      <p:pic>
        <p:nvPicPr>
          <p:cNvPr id="3074" name="Picture 2" descr="https://documents.lucidchart.com/documents/af12140d-aed6-42ae-aab6-db1606dd6482/pages/vnMRjflWsA5V?a=1261&amp;x=178&amp;y=-19&amp;w=1804&amp;h=853&amp;store=1&amp;accept=image%2F*&amp;auth=LCA%207cca668161fa6f21cf8c31557d899724dbc5f63d-ts%3D15684513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5" y="890650"/>
            <a:ext cx="9741045" cy="4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52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84F544-ABC0-46FA-9066-2F145080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401"/>
            <a:ext cx="10515600" cy="80009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SEQUENCE DIAGRAM </a:t>
            </a:r>
            <a:r>
              <a:rPr lang="en-US" sz="2800" b="1" dirty="0" smtClean="0"/>
              <a:t>FOR VIEWING SALES REPORTS</a:t>
            </a:r>
            <a:endParaRPr lang="en-US" sz="2800" dirty="0"/>
          </a:p>
        </p:txBody>
      </p:sp>
      <p:pic>
        <p:nvPicPr>
          <p:cNvPr id="1026" name="Picture 2" descr="https://documents.lucidchart.com/documents/af12140d-aed6-42ae-aab6-db1606dd6482/pages/PeNRF1ucIAOW?a=1567&amp;x=-2&amp;y=119&amp;w=924&amp;h=462&amp;store=1&amp;accept=image%2F*&amp;auth=LCA%20b518806a4e83b27de074720aed5676912e18ca33-ts%3D15684513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1" y="1485901"/>
            <a:ext cx="10045700" cy="483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93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GREAT OUTDOORS  GROUP-B</vt:lpstr>
      <vt:lpstr>Epic and User stories: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DIAGRAM FOR ADMIN AND SALES LOGIN PAGE </vt:lpstr>
      <vt:lpstr>SEQUENCE DIAGRAM FOR VIEWING SALES REPORTS</vt:lpstr>
      <vt:lpstr>Class diagram: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sravani, chennareddy</dc:creator>
  <cp:lastModifiedBy>sravani, chennareddy</cp:lastModifiedBy>
  <cp:revision>360</cp:revision>
  <dcterms:created xsi:type="dcterms:W3CDTF">2013-07-15T20:26:40Z</dcterms:created>
  <dcterms:modified xsi:type="dcterms:W3CDTF">2019-09-16T03:46:21Z</dcterms:modified>
</cp:coreProperties>
</file>