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6C08-3667-4F31-B638-32BFCF76C9F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8793-ABDD-4707-8589-77B13130DA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4abd90cc-3ea4-4715-8d0e-89d95c9d1452/pages/0_0?a=2090&amp;x=-66&amp;y=115&amp;w=1892&amp;h=989&amp;store=1&amp;accept=image%2F*&amp;auth=LCA%204821a1085847b903f973a1e639fab643ab3c7036-ts%3D1569438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842" y="304800"/>
            <a:ext cx="8671161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documents.lucidchart.com/documents/2df039bd-ed3f-48b2-bc59-8912157cbf0e/pages/0_0?a=1868&amp;x=-66&amp;y=160&amp;w=1898&amp;h=880&amp;store=1&amp;accept=image%2F*&amp;auth=LCA%2097abb5fe0664ebf7f3fca4e7d600cea9c62963f6-ts%3D15694411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382000" cy="5587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Utkarsh</dc:creator>
  <cp:lastModifiedBy>Utkarsh</cp:lastModifiedBy>
  <cp:revision>3</cp:revision>
  <dcterms:created xsi:type="dcterms:W3CDTF">2019-09-25T19:49:20Z</dcterms:created>
  <dcterms:modified xsi:type="dcterms:W3CDTF">2019-09-25T20:10:37Z</dcterms:modified>
</cp:coreProperties>
</file>