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57448-A92A-4306-8113-BD7E026EE36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95341-58BE-4992-B563-675A9B88D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1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5341-58BE-4992-B563-675A9B88D29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C50-6BC6-4C2F-B903-3349A5484335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7A1-3875-4A1E-B0B2-284EFECEC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4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C50-6BC6-4C2F-B903-3349A5484335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7A1-3875-4A1E-B0B2-284EFECEC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38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C50-6BC6-4C2F-B903-3349A5484335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7A1-3875-4A1E-B0B2-284EFECEC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9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C50-6BC6-4C2F-B903-3349A5484335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7A1-3875-4A1E-B0B2-284EFECEC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C50-6BC6-4C2F-B903-3349A5484335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7A1-3875-4A1E-B0B2-284EFECEC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3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C50-6BC6-4C2F-B903-3349A5484335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7A1-3875-4A1E-B0B2-284EFECEC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1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C50-6BC6-4C2F-B903-3349A5484335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7A1-3875-4A1E-B0B2-284EFECEC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C50-6BC6-4C2F-B903-3349A5484335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7A1-3875-4A1E-B0B2-284EFECEC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C50-6BC6-4C2F-B903-3349A5484335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7A1-3875-4A1E-B0B2-284EFECEC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0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C50-6BC6-4C2F-B903-3349A5484335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7A1-3875-4A1E-B0B2-284EFECEC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C50-6BC6-4C2F-B903-3349A5484335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7A1-3875-4A1E-B0B2-284EFECEC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6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FC50-6BC6-4C2F-B903-3349A5484335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17A1-3875-4A1E-B0B2-284EFECEC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1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69823" y="1"/>
            <a:ext cx="11083977" cy="74950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Sequence diagram for Retailer Login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24656"/>
            <a:ext cx="11947161" cy="61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f12140d-aed6-42ae-aab6-db1606dd6482/pages/vnMRjflWsA5V?a=2272&amp;x=-9&amp;y=-15&amp;w=1958&amp;h=770&amp;store=1&amp;accept=image%2F*&amp;auth=LCA%20f5cf8e76919165fc247058ebf144b630f5ab9067-ts%3D15699307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839449"/>
            <a:ext cx="11790026" cy="491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823" y="365125"/>
            <a:ext cx="11083977" cy="5792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Sequence diagram for Admin and Sales Person Login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75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883" y="0"/>
            <a:ext cx="10515600" cy="966370"/>
          </a:xfrm>
        </p:spPr>
        <p:txBody>
          <a:bodyPr/>
          <a:lstStyle/>
          <a:p>
            <a:pPr algn="ctr"/>
            <a:r>
              <a:rPr lang="en-US" b="1" dirty="0" smtClean="0"/>
              <a:t>Activity diagram of Login</a:t>
            </a:r>
            <a:endParaRPr lang="en-IN" b="1" dirty="0"/>
          </a:p>
        </p:txBody>
      </p:sp>
      <p:pic>
        <p:nvPicPr>
          <p:cNvPr id="1030" name="Picture 6" descr="https://documents.lucidchart.com/documents/af12140d-aed6-42ae-aab6-db1606dd6482/pages/PeNRF1ucIAOW?a=3029&amp;x=105&amp;y=10&amp;w=875&amp;h=660&amp;store=1&amp;accept=image%2F*&amp;auth=LCA%20309c58e935111ef91869c8cf8b367146ecb4b024-ts%3D1570188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30" y="749508"/>
            <a:ext cx="11322570" cy="57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2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59173"/>
          </a:xfrm>
        </p:spPr>
        <p:txBody>
          <a:bodyPr/>
          <a:lstStyle/>
          <a:p>
            <a:r>
              <a:rPr lang="en-US" b="1" dirty="0" smtClean="0"/>
              <a:t>Activity diagram of Changing Admin Password</a:t>
            </a:r>
            <a:endParaRPr lang="en-IN" b="1" dirty="0"/>
          </a:p>
        </p:txBody>
      </p:sp>
      <p:pic>
        <p:nvPicPr>
          <p:cNvPr id="1026" name="Picture 2" descr="https://documents.lucidchart.com/documents/af12140d-aed6-42ae-aab6-db1606dd6482/pages/PeNRF1ucIAOW?a=3761&amp;x=12&amp;y=-20&amp;w=1488&amp;h=628&amp;store=1&amp;accept=image%2F*&amp;auth=LCA%20e717cd61b6310862709950d8b27767567d8b5abe-ts%3D15701989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7" r="24795"/>
          <a:stretch/>
        </p:blipFill>
        <p:spPr bwMode="auto">
          <a:xfrm>
            <a:off x="0" y="1124262"/>
            <a:ext cx="11782269" cy="57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Sequence diagram for Retailer Login</vt:lpstr>
      <vt:lpstr>Sequence diagram for Admin and Sales Person Login</vt:lpstr>
      <vt:lpstr>Activity diagram of Login</vt:lpstr>
      <vt:lpstr>Activity diagram of Changing Admin Password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sravani, chennareddy</dc:creator>
  <cp:lastModifiedBy>sravani, chennareddy</cp:lastModifiedBy>
  <cp:revision>8</cp:revision>
  <dcterms:created xsi:type="dcterms:W3CDTF">2019-10-01T12:59:37Z</dcterms:created>
  <dcterms:modified xsi:type="dcterms:W3CDTF">2019-10-04T15:01:51Z</dcterms:modified>
</cp:coreProperties>
</file>