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0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9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5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1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0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7BFA-5D99-4B90-BF49-E97EE430CD1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DAD1-2211-4514-8F5A-8D1A910A6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0" y="225083"/>
            <a:ext cx="9144000" cy="61201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Account Creation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66" y="1420102"/>
            <a:ext cx="10292627" cy="47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46030" y="309489"/>
            <a:ext cx="9144000" cy="61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Account Updation / Modification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1334723"/>
            <a:ext cx="10077101" cy="49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7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Activity Diagram for Account Creation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 for Account Creation</dc:title>
  <dc:creator>SINGH, AKASH</dc:creator>
  <cp:lastModifiedBy>SINGH, AKASH</cp:lastModifiedBy>
  <cp:revision>2</cp:revision>
  <dcterms:created xsi:type="dcterms:W3CDTF">2019-10-05T13:57:01Z</dcterms:created>
  <dcterms:modified xsi:type="dcterms:W3CDTF">2019-10-05T14:09:30Z</dcterms:modified>
</cp:coreProperties>
</file>