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9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8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3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2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2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E68C-AC89-494D-ABA4-405AA24018FA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55AE-A025-4668-9AEF-B65D9102A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3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023360" y="253219"/>
            <a:ext cx="3877578" cy="2901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iRegularAccountBL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CreateAccountBL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(Account): 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+GetAllAccountsBL ():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+SearchaccountByAccountNoBL (string): Account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+GetAccountsByCustomerNoBL (string):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+GetAccountsByTypeBL (string):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+GetAccountsByBranchBL (string):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+GetAccountsByaccountOpeningDateBL (DateTime, DateTime):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+GetBalanceBL (string): double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+UpdateBalanceBL (string, double): 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+UpdateBranchBL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(Regular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+UpdateAccountTypeBL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(Regular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+DeleteAccountBL (string): 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23360" y="576776"/>
            <a:ext cx="387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23360" y="3902904"/>
            <a:ext cx="3877578" cy="2800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RegularAccountBL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CreateAccountBL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(Account): 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+GetAllAccountsBL ():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+SearchaccountByAccountNoBL (string): Account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+GetAccountsByCustomerNoBL (string):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+GetAccountsByTypeBL (string):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+GetAccountsByBranchBL (string):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+GetAccountsByaccountOpeningDateBL (DateTime, DateTime):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+GetBalanceBL (string): double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+UpdateBalanceBL (string, double): 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+UpdateBranchBL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(Regular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+UpdateAccountTypeBL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+DeleteAccountBL (string): 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23360" y="4164037"/>
            <a:ext cx="387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5962149" y="3183255"/>
            <a:ext cx="0" cy="7196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044375" y="253218"/>
            <a:ext cx="3877578" cy="2901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RegularAccountDALBase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+CreateAccountDAL (Account):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+GetAllAccountsDAL ():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+SearchaccountByAccountNoDAL (string): Account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+GetAccountsByCustomerNoDAL (string):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+GetAccountsByTypeDAL (string):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+GetAccountsByBranchDAL (string):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+GetAccountsByaccountOpeningDateDAL (DateTime, DateTime):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+GetBalanceDAL(string): double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+UpdateBalanceDAL (string, double):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+UpdateBranchDAL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(Regular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+UpdateAccountTypeDAL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egular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+DeleteAccountDAL (string):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044375" y="560366"/>
            <a:ext cx="387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044375" y="3902905"/>
            <a:ext cx="3877578" cy="2800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RegularAccountDAL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+CreateAccountDAL (Account):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+GetAllAccountsDAL ():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+SearchaccountByAccountNoDAL (string): Account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+GetAccountsByCustomerNoDAL (string):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+GetAccountsByTypeDAL (string):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+GetAccountsByBranchDAL (string):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+GetAccountsByaccountOpeningDateDAL (DateTime, DateTime): List&lt;Account&gt;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+GetBalanceDAL(string): double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+UpdateBalanceDAL (string, double):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+UpdateBranchDAL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+UpdateAccountTypeDAL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(Regular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+DeleteAccountDAL (string):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044375" y="4164037"/>
            <a:ext cx="387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  <a:endCxn id="14" idx="2"/>
          </p:cNvCxnSpPr>
          <p:nvPr/>
        </p:nvCxnSpPr>
        <p:spPr>
          <a:xfrm flipV="1">
            <a:off x="9983164" y="3155119"/>
            <a:ext cx="0" cy="74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822228" y="3748468"/>
            <a:ext cx="2381250" cy="2688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RegularAccount</a:t>
            </a:r>
            <a:endParaRPr lang="en-IN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+AccountID: 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Guid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CustomerID: Guid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+CustomerNo: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+AccountNo: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+CurrentBalance: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+AccountType: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+Branch: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status: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+MinimumBalance: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+InterestRate: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CreationDateTime: DateTime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+LastModifiedDateTime: DateTime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22228" y="4034437"/>
            <a:ext cx="2381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9362" y="3014882"/>
            <a:ext cx="0" cy="7196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822228" y="287045"/>
            <a:ext cx="2381250" cy="26889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iRegularAccount</a:t>
            </a:r>
            <a:endParaRPr lang="en-IN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+AccountID: 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Guid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CustomerID: Guid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+CustomerNo: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+AccountNo: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+CurrentBalance: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+AccountType: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+Branch: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status: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+MinimumBalance: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+InterestRate: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CreationDateTime: DateTime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+LastModifiedDateTime: DateTime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31783" y="560366"/>
            <a:ext cx="23716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8044375" y="3831395"/>
            <a:ext cx="3877578" cy="2901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FixedAccountDAL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+CreateAccountDAL (Fixed):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+GetAllAccountsDAL ():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+SearchaccountByAccountNoDAL (string): Fixed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+GetAccountsByCustomerNoDAL (string):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+GetAccountsByTypeDAL (string):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+GetAccountsByBranchDAL (string):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+GetAccountsByaccountOpeningDateDAL (DateTime, DateTime):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+GetBalanceDAL(string): double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+UpdateBalanceDAL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+UpdateBranchDAL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+DeleteAccountDAL (string):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4023360" y="3794900"/>
            <a:ext cx="3877578" cy="2901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FixedAccountBL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CreateAccountBL (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+GetAllAccountsBL ():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List&lt;Fixed&gt;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+SearchaccountByAccountNoBL (string):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+GetAccountsByCustomerNoBL (string):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List&lt;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xed&gt;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+GetAccountsByTypeBL (string):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List&lt;Fixed&gt;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+GetAccountsByBranchBL (string):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List&lt;Fixed&gt;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+GetAccountsByaccountOpeningDateBL (DateTime, DateTime):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+GetBalanceBL (string): double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+UpdateBalanceBL (string, double): 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+UpdateBranchBL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+DeleteAccountBL (string): 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023360" y="253219"/>
            <a:ext cx="3877578" cy="2901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iFixedAccountBL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CreateAccountBL (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+GetAllAccountsBL ():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List&lt;Fixed&gt;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+SearchaccountByAccountNoBL (string):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+GetAccountsByCustomerNoBL (string):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List&lt;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xed&gt;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+GetAccountsByTypeBL (string):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List&lt;Fixed&gt;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+GetAccountsByBranchBL (string):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List&lt;Fixed&gt;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+GetAccountsByaccountOpeningDateBL (DateTime, DateTime): List&lt;Account&gt;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+GetBalanceBL (string): double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+UpdateBalanceBL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(string,double):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+UpdateBranchBL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(Fixed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+DeleteAccountBL 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23360" y="576776"/>
            <a:ext cx="387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23360" y="4149969"/>
            <a:ext cx="387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1" idx="0"/>
          </p:cNvCxnSpPr>
          <p:nvPr/>
        </p:nvCxnSpPr>
        <p:spPr>
          <a:xfrm flipV="1">
            <a:off x="5962149" y="3183256"/>
            <a:ext cx="0" cy="611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044375" y="225082"/>
            <a:ext cx="3877578" cy="2901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FixedAccountDALBase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+CreateAccountDAL (Fixed):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+GetAllAccountsDAL ():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+SearchaccountByAccountNoDAL (string): Fixed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+GetAccountsByCustomerNoDAL (string):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+GetAccountsByTypeDAL (string):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+GetAccountsByBranchDAL (string):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+GetAccountsByaccountOpeningDateDAL (DateTime, DateTime): List&lt;Fixed&gt;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+GetBalanceDAL(string): double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+UpdateBalanceDAL (string, double): 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+UpdateBranchDAL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(Fixed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+DeleteAccountDAL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n-IN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044375" y="588501"/>
            <a:ext cx="387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44375" y="4162058"/>
            <a:ext cx="3877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0"/>
            <a:endCxn id="9" idx="2"/>
          </p:cNvCxnSpPr>
          <p:nvPr/>
        </p:nvCxnSpPr>
        <p:spPr>
          <a:xfrm flipV="1">
            <a:off x="9983164" y="3126983"/>
            <a:ext cx="0" cy="7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86993" y="3907255"/>
            <a:ext cx="2381250" cy="27733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FixedAccount</a:t>
            </a:r>
            <a:endParaRPr lang="en-IN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+AccountID: Guid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+CustomerNo: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+AccountNo: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+CurrentBalance: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+AccountType: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+Branch: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status: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+MinimumBalance: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+InterestRate: 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+Tenure: double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+FDDeposit: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CreationDateTime: DateTime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+LastModifiedDateTime: DateTime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86993" y="4237143"/>
            <a:ext cx="2381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01419" y="3193541"/>
            <a:ext cx="0" cy="7196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76737" y="3183255"/>
            <a:ext cx="0" cy="7196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64572" y="2144294"/>
            <a:ext cx="1315351" cy="255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b="1" dirty="0" smtClean="0"/>
              <a:t>iFixedAccount</a:t>
            </a:r>
            <a:endParaRPr lang="en-IN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2564572" y="2386626"/>
            <a:ext cx="1315352" cy="792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+Tenure: double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+FDDeposit: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83321" y="502919"/>
            <a:ext cx="2237812" cy="26803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iRegularAccount</a:t>
            </a:r>
            <a:endParaRPr lang="en-IN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+AccountID: 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Guid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CustomerID: Guid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+CustomerNo: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+AccountNo: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+CurrentBalance: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+AccountType: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+Branch: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status: string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+MinimumBalance: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+InterestRate: double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CreationDateTime: DateTime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+LastModifiedDateTime: DateTime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83321" y="814239"/>
            <a:ext cx="2237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5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813</Words>
  <Application>Microsoft Office PowerPoint</Application>
  <PresentationFormat>Widescreen</PresentationFormat>
  <Paragraphs>168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AKASH</dc:creator>
  <cp:lastModifiedBy>SINGH, AKASH</cp:lastModifiedBy>
  <cp:revision>9</cp:revision>
  <dcterms:created xsi:type="dcterms:W3CDTF">2019-09-26T08:03:00Z</dcterms:created>
  <dcterms:modified xsi:type="dcterms:W3CDTF">2019-10-04T17:51:36Z</dcterms:modified>
</cp:coreProperties>
</file>