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6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4660"/>
  </p:normalViewPr>
  <p:slideViewPr>
    <p:cSldViewPr>
      <p:cViewPr varScale="1">
        <p:scale>
          <a:sx n="66" d="100"/>
          <a:sy n="66" d="100"/>
        </p:scale>
        <p:origin x="127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823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Sequence Diagram for Account Creation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779172" y="3844159"/>
            <a:ext cx="0" cy="423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49834"/>
            <a:ext cx="8706765" cy="5980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385"/>
            <a:ext cx="8232808" cy="456253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Sequence Diagram for Account Details Updation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779172" y="3844159"/>
            <a:ext cx="0" cy="423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638"/>
            <a:ext cx="8973954" cy="62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</TotalTime>
  <Words>11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Sequence Diagram for Account Creation</vt:lpstr>
      <vt:lpstr>Sequence Diagram for Account Details Updation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SINGH, AKASH</cp:lastModifiedBy>
  <cp:revision>38</cp:revision>
  <dcterms:created xsi:type="dcterms:W3CDTF">2006-08-16T00:00:00Z</dcterms:created>
  <dcterms:modified xsi:type="dcterms:W3CDTF">2019-10-06T08:03:25Z</dcterms:modified>
</cp:coreProperties>
</file>