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8075-8BBA-4807-BC46-A83153AD1CC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AD3B-5EC8-4A6F-B085-8D1E789E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7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8075-8BBA-4807-BC46-A83153AD1CC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AD3B-5EC8-4A6F-B085-8D1E789E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7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8075-8BBA-4807-BC46-A83153AD1CC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AD3B-5EC8-4A6F-B085-8D1E789E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0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8075-8BBA-4807-BC46-A83153AD1CC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AD3B-5EC8-4A6F-B085-8D1E789E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6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8075-8BBA-4807-BC46-A83153AD1CC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AD3B-5EC8-4A6F-B085-8D1E789E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2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8075-8BBA-4807-BC46-A83153AD1CC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AD3B-5EC8-4A6F-B085-8D1E789E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3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8075-8BBA-4807-BC46-A83153AD1CC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AD3B-5EC8-4A6F-B085-8D1E789E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4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8075-8BBA-4807-BC46-A83153AD1CC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AD3B-5EC8-4A6F-B085-8D1E789E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6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8075-8BBA-4807-BC46-A83153AD1CC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AD3B-5EC8-4A6F-B085-8D1E789E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0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8075-8BBA-4807-BC46-A83153AD1CC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AD3B-5EC8-4A6F-B085-8D1E789E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3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8075-8BBA-4807-BC46-A83153AD1CC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AD3B-5EC8-4A6F-B085-8D1E789E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8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28075-8BBA-4807-BC46-A83153AD1CC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AD3B-5EC8-4A6F-B085-8D1E789E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6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235732" y="812963"/>
            <a:ext cx="4301628" cy="11426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35732" y="2004748"/>
            <a:ext cx="4301628" cy="11426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0"/>
            <a:ext cx="10732008" cy="685799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Product Based and Service </a:t>
            </a:r>
            <a:r>
              <a:rPr lang="en-US" sz="4000" b="1" dirty="0"/>
              <a:t>B</a:t>
            </a:r>
            <a:r>
              <a:rPr lang="en-US" sz="4000" b="1" dirty="0" smtClean="0"/>
              <a:t>ased Companies in India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360" y="7608635"/>
            <a:ext cx="2463343" cy="931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7" y="577743"/>
            <a:ext cx="3075136" cy="1772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66" y="2350008"/>
            <a:ext cx="3028957" cy="1454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65" y="3804750"/>
            <a:ext cx="2951760" cy="11512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64" y="4955971"/>
            <a:ext cx="2951761" cy="17802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7397" y="815991"/>
            <a:ext cx="3998341" cy="10571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6250" y="1987900"/>
            <a:ext cx="4080637" cy="116146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175504" y="2459736"/>
            <a:ext cx="384048" cy="192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131" y="3305458"/>
            <a:ext cx="3742600" cy="343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706929" y="511766"/>
            <a:ext cx="163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616976" y="1955584"/>
            <a:ext cx="3489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44444"/>
                </a:solidFill>
                <a:latin typeface="Open Sans"/>
              </a:rPr>
              <a:t>Capgemini,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Open Sans"/>
              </a:rPr>
              <a:t>TCS, Accenture, Infosys, HP, CSC, Wipro, Genpact, Tech Mahindra, Mindtree, </a:t>
            </a:r>
            <a:r>
              <a:rPr lang="en-US" dirty="0" smtClean="0">
                <a:solidFill>
                  <a:srgbClr val="444444"/>
                </a:solidFill>
                <a:latin typeface="Open Sans"/>
              </a:rPr>
              <a:t>A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Open Sans"/>
              </a:rPr>
              <a:t>irtel, Reliance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88466" y="787571"/>
            <a:ext cx="39935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444444"/>
                </a:solidFill>
                <a:effectLst/>
                <a:latin typeface="Open Sans"/>
              </a:rPr>
              <a:t>Microsoft, Google, IBM, Amazon, Oracle, CISCO, Adobe, Flipkart, Tally, Druva,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Open Sans"/>
              </a:rPr>
              <a:t> Redbus, Zomato, FirstCry,  QuickHeal, Paytm, BookMyshow</a:t>
            </a:r>
            <a:endParaRPr lang="en-US" dirty="0">
              <a:latin typeface="Open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445752" y="1881647"/>
            <a:ext cx="256032" cy="97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21504" y="843741"/>
            <a:ext cx="216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PRODUCT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6161" y="1979591"/>
            <a:ext cx="216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SERVICE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125224" y="3438067"/>
            <a:ext cx="0" cy="30358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07941" y="3664535"/>
            <a:ext cx="10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GROWTH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32504" y="3572722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2 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96820" y="5944283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2 B</a:t>
            </a:r>
            <a:endParaRPr lang="en-US" dirty="0"/>
          </a:p>
        </p:txBody>
      </p:sp>
      <p:pic>
        <p:nvPicPr>
          <p:cNvPr id="1030" name="Picture 6" descr="http://infographic.statista.com/normal/chartoftheday_14920_it_services_the_backbone_of_india_s_it_sector_n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360" y="3515395"/>
            <a:ext cx="4225742" cy="301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9573768" y="1930544"/>
            <a:ext cx="237744" cy="154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Product Based and Service Based Companies in India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Based and Service Based Companies in India</dc:title>
  <dc:creator>SINGH, AKASH</dc:creator>
  <cp:lastModifiedBy>SINGH, AKASH</cp:lastModifiedBy>
  <cp:revision>13</cp:revision>
  <dcterms:created xsi:type="dcterms:W3CDTF">2019-09-29T19:31:00Z</dcterms:created>
  <dcterms:modified xsi:type="dcterms:W3CDTF">2019-09-29T21:33:37Z</dcterms:modified>
</cp:coreProperties>
</file>