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2" r:id="rId2"/>
  </p:sldIdLst>
  <p:sldSz cx="49377600" cy="30997525"/>
  <p:notesSz cx="32918400" cy="51206400"/>
  <p:defaultTextStyle>
    <a:defPPr>
      <a:defRPr lang="en-US"/>
    </a:defPPr>
    <a:lvl1pPr algn="l" rtl="0" fontAlgn="base">
      <a:spcBef>
        <a:spcPct val="0"/>
      </a:spcBef>
      <a:spcAft>
        <a:spcPct val="0"/>
      </a:spcAft>
      <a:defRPr sz="3091" kern="1200">
        <a:solidFill>
          <a:schemeClr val="tx1"/>
        </a:solidFill>
        <a:latin typeface="Helvetica" pitchFamily="34" charset="0"/>
        <a:ea typeface="MS PGothic" panose="020B0600070205080204" pitchFamily="34" charset="-128"/>
        <a:cs typeface="+mn-cs"/>
      </a:defRPr>
    </a:lvl1pPr>
    <a:lvl2pPr marL="441609" algn="l" rtl="0" fontAlgn="base">
      <a:spcBef>
        <a:spcPct val="0"/>
      </a:spcBef>
      <a:spcAft>
        <a:spcPct val="0"/>
      </a:spcAft>
      <a:defRPr sz="3091" kern="1200">
        <a:solidFill>
          <a:schemeClr val="tx1"/>
        </a:solidFill>
        <a:latin typeface="Helvetica" pitchFamily="34" charset="0"/>
        <a:ea typeface="MS PGothic" panose="020B0600070205080204" pitchFamily="34" charset="-128"/>
        <a:cs typeface="+mn-cs"/>
      </a:defRPr>
    </a:lvl2pPr>
    <a:lvl3pPr marL="883219" algn="l" rtl="0" fontAlgn="base">
      <a:spcBef>
        <a:spcPct val="0"/>
      </a:spcBef>
      <a:spcAft>
        <a:spcPct val="0"/>
      </a:spcAft>
      <a:defRPr sz="3091" kern="1200">
        <a:solidFill>
          <a:schemeClr val="tx1"/>
        </a:solidFill>
        <a:latin typeface="Helvetica" pitchFamily="34" charset="0"/>
        <a:ea typeface="MS PGothic" panose="020B0600070205080204" pitchFamily="34" charset="-128"/>
        <a:cs typeface="+mn-cs"/>
      </a:defRPr>
    </a:lvl3pPr>
    <a:lvl4pPr marL="1324828" algn="l" rtl="0" fontAlgn="base">
      <a:spcBef>
        <a:spcPct val="0"/>
      </a:spcBef>
      <a:spcAft>
        <a:spcPct val="0"/>
      </a:spcAft>
      <a:defRPr sz="3091" kern="1200">
        <a:solidFill>
          <a:schemeClr val="tx1"/>
        </a:solidFill>
        <a:latin typeface="Helvetica" pitchFamily="34" charset="0"/>
        <a:ea typeface="MS PGothic" panose="020B0600070205080204" pitchFamily="34" charset="-128"/>
        <a:cs typeface="+mn-cs"/>
      </a:defRPr>
    </a:lvl4pPr>
    <a:lvl5pPr marL="1766438" algn="l" rtl="0" fontAlgn="base">
      <a:spcBef>
        <a:spcPct val="0"/>
      </a:spcBef>
      <a:spcAft>
        <a:spcPct val="0"/>
      </a:spcAft>
      <a:defRPr sz="3091" kern="1200">
        <a:solidFill>
          <a:schemeClr val="tx1"/>
        </a:solidFill>
        <a:latin typeface="Helvetica" pitchFamily="34" charset="0"/>
        <a:ea typeface="MS PGothic" panose="020B0600070205080204" pitchFamily="34" charset="-128"/>
        <a:cs typeface="+mn-cs"/>
      </a:defRPr>
    </a:lvl5pPr>
    <a:lvl6pPr marL="2208047" algn="l" defTabSz="883219" rtl="0" eaLnBrk="1" latinLnBrk="0" hangingPunct="1">
      <a:defRPr sz="3091" kern="1200">
        <a:solidFill>
          <a:schemeClr val="tx1"/>
        </a:solidFill>
        <a:latin typeface="Helvetica" pitchFamily="34" charset="0"/>
        <a:ea typeface="MS PGothic" panose="020B0600070205080204" pitchFamily="34" charset="-128"/>
        <a:cs typeface="+mn-cs"/>
      </a:defRPr>
    </a:lvl6pPr>
    <a:lvl7pPr marL="2649657" algn="l" defTabSz="883219" rtl="0" eaLnBrk="1" latinLnBrk="0" hangingPunct="1">
      <a:defRPr sz="3091" kern="1200">
        <a:solidFill>
          <a:schemeClr val="tx1"/>
        </a:solidFill>
        <a:latin typeface="Helvetica" pitchFamily="34" charset="0"/>
        <a:ea typeface="MS PGothic" panose="020B0600070205080204" pitchFamily="34" charset="-128"/>
        <a:cs typeface="+mn-cs"/>
      </a:defRPr>
    </a:lvl7pPr>
    <a:lvl8pPr marL="3091266" algn="l" defTabSz="883219" rtl="0" eaLnBrk="1" latinLnBrk="0" hangingPunct="1">
      <a:defRPr sz="3091" kern="1200">
        <a:solidFill>
          <a:schemeClr val="tx1"/>
        </a:solidFill>
        <a:latin typeface="Helvetica" pitchFamily="34" charset="0"/>
        <a:ea typeface="MS PGothic" panose="020B0600070205080204" pitchFamily="34" charset="-128"/>
        <a:cs typeface="+mn-cs"/>
      </a:defRPr>
    </a:lvl8pPr>
    <a:lvl9pPr marL="3532876" algn="l" defTabSz="883219" rtl="0" eaLnBrk="1" latinLnBrk="0" hangingPunct="1">
      <a:defRPr sz="3091" kern="1200">
        <a:solidFill>
          <a:schemeClr val="tx1"/>
        </a:solidFill>
        <a:latin typeface="Helvetica"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675" userDrawn="1">
          <p15:clr>
            <a:srgbClr val="A4A3A4"/>
          </p15:clr>
        </p15:guide>
        <p15:guide id="2" orient="horz" pos="18487" userDrawn="1">
          <p15:clr>
            <a:srgbClr val="A4A3A4"/>
          </p15:clr>
        </p15:guide>
        <p15:guide id="3" orient="horz" pos="3511" userDrawn="1">
          <p15:clr>
            <a:srgbClr val="A4A3A4"/>
          </p15:clr>
        </p15:guide>
        <p15:guide id="4" orient="horz" pos="2005" userDrawn="1">
          <p15:clr>
            <a:srgbClr val="A4A3A4"/>
          </p15:clr>
        </p15:guide>
        <p15:guide id="5" pos="7173" userDrawn="1">
          <p15:clr>
            <a:srgbClr val="A4A3A4"/>
          </p15:clr>
        </p15:guide>
        <p15:guide id="6" pos="8112" userDrawn="1">
          <p15:clr>
            <a:srgbClr val="A4A3A4"/>
          </p15:clr>
        </p15:guide>
        <p15:guide id="7" pos="14764" userDrawn="1">
          <p15:clr>
            <a:srgbClr val="A4A3A4"/>
          </p15:clr>
        </p15:guide>
        <p15:guide id="8" pos="23659" userDrawn="1">
          <p15:clr>
            <a:srgbClr val="A4A3A4"/>
          </p15:clr>
        </p15:guide>
        <p15:guide id="9" pos="1109" userDrawn="1">
          <p15:clr>
            <a:srgbClr val="A4A3A4"/>
          </p15:clr>
        </p15:guide>
        <p15:guide id="10" pos="15747" userDrawn="1">
          <p15:clr>
            <a:srgbClr val="A4A3A4"/>
          </p15:clr>
        </p15:guide>
        <p15:guide id="11" pos="22721" userDrawn="1">
          <p15:clr>
            <a:srgbClr val="A4A3A4"/>
          </p15:clr>
        </p15:guide>
        <p15:guide id="12" pos="297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0000"/>
    <a:srgbClr val="095E75"/>
    <a:srgbClr val="3EC9F0"/>
    <a:srgbClr val="FFFF66"/>
    <a:srgbClr val="191919"/>
    <a:srgbClr val="FFFFE1"/>
    <a:srgbClr val="FFF3F3"/>
    <a:srgbClr val="800040"/>
    <a:srgbClr val="004080"/>
    <a:srgbClr val="FF6F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8" d="100"/>
          <a:sy n="28" d="100"/>
        </p:scale>
        <p:origin x="582" y="126"/>
      </p:cViewPr>
      <p:guideLst>
        <p:guide orient="horz" pos="675"/>
        <p:guide orient="horz" pos="18487"/>
        <p:guide orient="horz" pos="3511"/>
        <p:guide orient="horz" pos="2005"/>
        <p:guide pos="7173"/>
        <p:guide pos="8112"/>
        <p:guide pos="14764"/>
        <p:guide pos="23659"/>
        <p:guide pos="1109"/>
        <p:guide pos="15747"/>
        <p:guide pos="22721"/>
        <p:guide pos="29768"/>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75321F8F-ED1B-4724-8F2B-F120DECFD346}" type="datetime1">
              <a:rPr lang="en-US" altLang="en-US"/>
              <a:pPr/>
              <a:t>11/30/2023</a:t>
            </a:fld>
            <a:endParaRPr lang="en-US" altLang="en-US"/>
          </a:p>
        </p:txBody>
      </p:sp>
      <p:sp>
        <p:nvSpPr>
          <p:cNvPr id="4" name="Slide Image Placeholder 3"/>
          <p:cNvSpPr>
            <a:spLocks noGrp="1" noRot="1" noChangeAspect="1"/>
          </p:cNvSpPr>
          <p:nvPr>
            <p:ph type="sldImg" idx="2"/>
          </p:nvPr>
        </p:nvSpPr>
        <p:spPr>
          <a:xfrm>
            <a:off x="1165225" y="3840163"/>
            <a:ext cx="3058795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F93616B8-C257-4252-AA2D-2F0162A21CB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41609" rtl="0" eaLnBrk="0" fontAlgn="base" hangingPunct="0">
      <a:spcBef>
        <a:spcPct val="30000"/>
      </a:spcBef>
      <a:spcAft>
        <a:spcPct val="0"/>
      </a:spcAft>
      <a:defRPr sz="1159" kern="1200">
        <a:solidFill>
          <a:schemeClr val="tx1"/>
        </a:solidFill>
        <a:latin typeface="+mn-lt"/>
        <a:ea typeface="MS PGothic" panose="020B0600070205080204" pitchFamily="34" charset="-128"/>
        <a:cs typeface="ＭＳ Ｐゴシック" pitchFamily="-111" charset="-128"/>
      </a:defRPr>
    </a:lvl1pPr>
    <a:lvl2pPr marL="441609" algn="l" defTabSz="441609" rtl="0" eaLnBrk="0" fontAlgn="base" hangingPunct="0">
      <a:spcBef>
        <a:spcPct val="30000"/>
      </a:spcBef>
      <a:spcAft>
        <a:spcPct val="0"/>
      </a:spcAft>
      <a:defRPr sz="1159" kern="1200">
        <a:solidFill>
          <a:schemeClr val="tx1"/>
        </a:solidFill>
        <a:latin typeface="+mn-lt"/>
        <a:ea typeface="MS PGothic" panose="020B0600070205080204" pitchFamily="34" charset="-128"/>
        <a:cs typeface="ＭＳ Ｐゴシック" charset="0"/>
      </a:defRPr>
    </a:lvl2pPr>
    <a:lvl3pPr marL="883219" algn="l" defTabSz="441609" rtl="0" eaLnBrk="0" fontAlgn="base" hangingPunct="0">
      <a:spcBef>
        <a:spcPct val="30000"/>
      </a:spcBef>
      <a:spcAft>
        <a:spcPct val="0"/>
      </a:spcAft>
      <a:defRPr sz="1159" kern="1200">
        <a:solidFill>
          <a:schemeClr val="tx1"/>
        </a:solidFill>
        <a:latin typeface="+mn-lt"/>
        <a:ea typeface="MS PGothic" panose="020B0600070205080204" pitchFamily="34" charset="-128"/>
        <a:cs typeface="ＭＳ Ｐゴシック" charset="0"/>
      </a:defRPr>
    </a:lvl3pPr>
    <a:lvl4pPr marL="1324828" algn="l" defTabSz="441609" rtl="0" eaLnBrk="0" fontAlgn="base" hangingPunct="0">
      <a:spcBef>
        <a:spcPct val="30000"/>
      </a:spcBef>
      <a:spcAft>
        <a:spcPct val="0"/>
      </a:spcAft>
      <a:defRPr sz="1159" kern="1200">
        <a:solidFill>
          <a:schemeClr val="tx1"/>
        </a:solidFill>
        <a:latin typeface="+mn-lt"/>
        <a:ea typeface="MS PGothic" panose="020B0600070205080204" pitchFamily="34" charset="-128"/>
        <a:cs typeface="ＭＳ Ｐゴシック" charset="0"/>
      </a:defRPr>
    </a:lvl4pPr>
    <a:lvl5pPr marL="1766438" algn="l" defTabSz="441609" rtl="0" eaLnBrk="0" fontAlgn="base" hangingPunct="0">
      <a:spcBef>
        <a:spcPct val="30000"/>
      </a:spcBef>
      <a:spcAft>
        <a:spcPct val="0"/>
      </a:spcAft>
      <a:defRPr sz="1159" kern="1200">
        <a:solidFill>
          <a:schemeClr val="tx1"/>
        </a:solidFill>
        <a:latin typeface="+mn-lt"/>
        <a:ea typeface="MS PGothic" panose="020B0600070205080204" pitchFamily="34" charset="-128"/>
        <a:cs typeface="ＭＳ Ｐゴシック" charset="0"/>
      </a:defRPr>
    </a:lvl5pPr>
    <a:lvl6pPr marL="2208047" algn="l" defTabSz="441609" rtl="0" eaLnBrk="1" latinLnBrk="0" hangingPunct="1">
      <a:defRPr sz="1159" kern="1200">
        <a:solidFill>
          <a:schemeClr val="tx1"/>
        </a:solidFill>
        <a:latin typeface="+mn-lt"/>
        <a:ea typeface="+mn-ea"/>
        <a:cs typeface="+mn-cs"/>
      </a:defRPr>
    </a:lvl6pPr>
    <a:lvl7pPr marL="2649657" algn="l" defTabSz="441609" rtl="0" eaLnBrk="1" latinLnBrk="0" hangingPunct="1">
      <a:defRPr sz="1159" kern="1200">
        <a:solidFill>
          <a:schemeClr val="tx1"/>
        </a:solidFill>
        <a:latin typeface="+mn-lt"/>
        <a:ea typeface="+mn-ea"/>
        <a:cs typeface="+mn-cs"/>
      </a:defRPr>
    </a:lvl7pPr>
    <a:lvl8pPr marL="3091266" algn="l" defTabSz="441609" rtl="0" eaLnBrk="1" latinLnBrk="0" hangingPunct="1">
      <a:defRPr sz="1159" kern="1200">
        <a:solidFill>
          <a:schemeClr val="tx1"/>
        </a:solidFill>
        <a:latin typeface="+mn-lt"/>
        <a:ea typeface="+mn-ea"/>
        <a:cs typeface="+mn-cs"/>
      </a:defRPr>
    </a:lvl8pPr>
    <a:lvl9pPr marL="3532876" algn="l" defTabSz="441609" rtl="0" eaLnBrk="1" latinLnBrk="0" hangingPunct="1">
      <a:defRPr sz="115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xfrm>
            <a:off x="1165225" y="3840163"/>
            <a:ext cx="30587950" cy="19202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9600" dirty="0" err="1">
                <a:solidFill>
                  <a:srgbClr val="000000"/>
                </a:solidFill>
              </a:rPr>
              <a:t>Symetry</a:t>
            </a:r>
            <a:r>
              <a:rPr lang="en-US" altLang="en-US" sz="9600" dirty="0">
                <a:solidFill>
                  <a:srgbClr val="000000"/>
                </a:solidFill>
              </a:rPr>
              <a:t> and organization</a:t>
            </a:r>
          </a:p>
          <a:p>
            <a:pPr eaLnBrk="1" hangingPunct="1">
              <a:spcBef>
                <a:spcPct val="0"/>
              </a:spcBef>
            </a:pPr>
            <a:endParaRPr lang="en-US" altLang="en-US" sz="9600" dirty="0">
              <a:solidFill>
                <a:srgbClr val="000000"/>
              </a:solidFill>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Helvetica" pitchFamily="34" charset="0"/>
                <a:ea typeface="MS PGothic" panose="020B0600070205080204" pitchFamily="34" charset="-128"/>
              </a:defRPr>
            </a:lvl1pPr>
            <a:lvl2pPr marL="742950" indent="-285750" eaLnBrk="0" hangingPunct="0">
              <a:defRPr sz="3200">
                <a:solidFill>
                  <a:schemeClr val="tx1"/>
                </a:solidFill>
                <a:latin typeface="Helvetica" pitchFamily="34" charset="0"/>
                <a:ea typeface="MS PGothic" panose="020B0600070205080204" pitchFamily="34" charset="-128"/>
              </a:defRPr>
            </a:lvl2pPr>
            <a:lvl3pPr marL="1143000" indent="-228600" eaLnBrk="0" hangingPunct="0">
              <a:defRPr sz="3200">
                <a:solidFill>
                  <a:schemeClr val="tx1"/>
                </a:solidFill>
                <a:latin typeface="Helvetica" pitchFamily="34" charset="0"/>
                <a:ea typeface="MS PGothic" panose="020B0600070205080204" pitchFamily="34" charset="-128"/>
              </a:defRPr>
            </a:lvl3pPr>
            <a:lvl4pPr marL="1600200" indent="-228600" eaLnBrk="0" hangingPunct="0">
              <a:defRPr sz="3200">
                <a:solidFill>
                  <a:schemeClr val="tx1"/>
                </a:solidFill>
                <a:latin typeface="Helvetica" pitchFamily="34" charset="0"/>
                <a:ea typeface="MS PGothic" panose="020B0600070205080204" pitchFamily="34" charset="-128"/>
              </a:defRPr>
            </a:lvl4pPr>
            <a:lvl5pPr marL="2057400" indent="-228600" eaLnBrk="0" hangingPunct="0">
              <a:defRPr sz="32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34" charset="0"/>
                <a:ea typeface="MS PGothic"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B6262CE-EB96-4220-B907-50A4F9DFE987}"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508067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840222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3929547" rtl="0" eaLnBrk="0" fontAlgn="base" hangingPunct="0">
        <a:spcBef>
          <a:spcPct val="0"/>
        </a:spcBef>
        <a:spcAft>
          <a:spcPct val="0"/>
        </a:spcAft>
        <a:defRPr sz="18899">
          <a:solidFill>
            <a:schemeClr val="tx2"/>
          </a:solidFill>
          <a:latin typeface="+mj-lt"/>
          <a:ea typeface="MS PGothic" panose="020B0600070205080204" pitchFamily="34" charset="-128"/>
          <a:cs typeface="ＭＳ Ｐゴシック" pitchFamily="-65" charset="-128"/>
        </a:defRPr>
      </a:lvl1pPr>
      <a:lvl2pPr algn="ctr" defTabSz="3929547" rtl="0" eaLnBrk="0" fontAlgn="base" hangingPunct="0">
        <a:spcBef>
          <a:spcPct val="0"/>
        </a:spcBef>
        <a:spcAft>
          <a:spcPct val="0"/>
        </a:spcAft>
        <a:defRPr sz="18899">
          <a:solidFill>
            <a:schemeClr val="tx2"/>
          </a:solidFill>
          <a:latin typeface="Times New Roman" pitchFamily="-65" charset="0"/>
          <a:ea typeface="MS PGothic" panose="020B0600070205080204" pitchFamily="34" charset="-128"/>
          <a:cs typeface="ＭＳ Ｐゴシック" pitchFamily="-65" charset="-128"/>
        </a:defRPr>
      </a:lvl2pPr>
      <a:lvl3pPr algn="ctr" defTabSz="3929547" rtl="0" eaLnBrk="0" fontAlgn="base" hangingPunct="0">
        <a:spcBef>
          <a:spcPct val="0"/>
        </a:spcBef>
        <a:spcAft>
          <a:spcPct val="0"/>
        </a:spcAft>
        <a:defRPr sz="18899">
          <a:solidFill>
            <a:schemeClr val="tx2"/>
          </a:solidFill>
          <a:latin typeface="Times New Roman" pitchFamily="-65" charset="0"/>
          <a:ea typeface="MS PGothic" panose="020B0600070205080204" pitchFamily="34" charset="-128"/>
          <a:cs typeface="ＭＳ Ｐゴシック" pitchFamily="-65" charset="-128"/>
        </a:defRPr>
      </a:lvl3pPr>
      <a:lvl4pPr algn="ctr" defTabSz="3929547" rtl="0" eaLnBrk="0" fontAlgn="base" hangingPunct="0">
        <a:spcBef>
          <a:spcPct val="0"/>
        </a:spcBef>
        <a:spcAft>
          <a:spcPct val="0"/>
        </a:spcAft>
        <a:defRPr sz="18899">
          <a:solidFill>
            <a:schemeClr val="tx2"/>
          </a:solidFill>
          <a:latin typeface="Times New Roman" pitchFamily="-65" charset="0"/>
          <a:ea typeface="MS PGothic" panose="020B0600070205080204" pitchFamily="34" charset="-128"/>
          <a:cs typeface="ＭＳ Ｐゴシック" pitchFamily="-65" charset="-128"/>
        </a:defRPr>
      </a:lvl4pPr>
      <a:lvl5pPr algn="ctr" defTabSz="3929547" rtl="0" eaLnBrk="0" fontAlgn="base" hangingPunct="0">
        <a:spcBef>
          <a:spcPct val="0"/>
        </a:spcBef>
        <a:spcAft>
          <a:spcPct val="0"/>
        </a:spcAft>
        <a:defRPr sz="18899">
          <a:solidFill>
            <a:schemeClr val="tx2"/>
          </a:solidFill>
          <a:latin typeface="Times New Roman" pitchFamily="-65" charset="0"/>
          <a:ea typeface="MS PGothic" panose="020B0600070205080204" pitchFamily="34" charset="-128"/>
          <a:cs typeface="ＭＳ Ｐゴシック" pitchFamily="-65" charset="-128"/>
        </a:defRPr>
      </a:lvl5pPr>
      <a:lvl6pPr marL="440868" algn="ctr" defTabSz="3929547" rtl="0" fontAlgn="base">
        <a:spcBef>
          <a:spcPct val="0"/>
        </a:spcBef>
        <a:spcAft>
          <a:spcPct val="0"/>
        </a:spcAft>
        <a:defRPr sz="18899">
          <a:solidFill>
            <a:schemeClr val="tx2"/>
          </a:solidFill>
          <a:latin typeface="Times New Roman" pitchFamily="-65" charset="0"/>
        </a:defRPr>
      </a:lvl6pPr>
      <a:lvl7pPr marL="881737" algn="ctr" defTabSz="3929547" rtl="0" fontAlgn="base">
        <a:spcBef>
          <a:spcPct val="0"/>
        </a:spcBef>
        <a:spcAft>
          <a:spcPct val="0"/>
        </a:spcAft>
        <a:defRPr sz="18899">
          <a:solidFill>
            <a:schemeClr val="tx2"/>
          </a:solidFill>
          <a:latin typeface="Times New Roman" pitchFamily="-65" charset="0"/>
        </a:defRPr>
      </a:lvl7pPr>
      <a:lvl8pPr marL="1322605" algn="ctr" defTabSz="3929547" rtl="0" fontAlgn="base">
        <a:spcBef>
          <a:spcPct val="0"/>
        </a:spcBef>
        <a:spcAft>
          <a:spcPct val="0"/>
        </a:spcAft>
        <a:defRPr sz="18899">
          <a:solidFill>
            <a:schemeClr val="tx2"/>
          </a:solidFill>
          <a:latin typeface="Times New Roman" pitchFamily="-65" charset="0"/>
        </a:defRPr>
      </a:lvl8pPr>
      <a:lvl9pPr marL="1763473" algn="ctr" defTabSz="3929547" rtl="0" fontAlgn="base">
        <a:spcBef>
          <a:spcPct val="0"/>
        </a:spcBef>
        <a:spcAft>
          <a:spcPct val="0"/>
        </a:spcAft>
        <a:defRPr sz="18899">
          <a:solidFill>
            <a:schemeClr val="tx2"/>
          </a:solidFill>
          <a:latin typeface="Times New Roman" pitchFamily="-65" charset="0"/>
        </a:defRPr>
      </a:lvl9pPr>
    </p:titleStyle>
    <p:bodyStyle>
      <a:lvl1pPr marL="1474155" indent="-1474155" algn="l" defTabSz="3929547" rtl="0" eaLnBrk="0" fontAlgn="base" hangingPunct="0">
        <a:spcBef>
          <a:spcPct val="20000"/>
        </a:spcBef>
        <a:spcAft>
          <a:spcPct val="0"/>
        </a:spcAft>
        <a:buChar char="•"/>
        <a:defRPr sz="13789">
          <a:solidFill>
            <a:schemeClr val="tx1"/>
          </a:solidFill>
          <a:latin typeface="+mn-lt"/>
          <a:ea typeface="MS PGothic" panose="020B0600070205080204" pitchFamily="34" charset="-128"/>
          <a:cs typeface="ＭＳ Ｐゴシック" pitchFamily="-65" charset="-128"/>
        </a:defRPr>
      </a:lvl1pPr>
      <a:lvl2pPr marL="3193235" indent="-1227696" algn="l" defTabSz="3929547" rtl="0" eaLnBrk="0" fontAlgn="base" hangingPunct="0">
        <a:spcBef>
          <a:spcPct val="20000"/>
        </a:spcBef>
        <a:spcAft>
          <a:spcPct val="0"/>
        </a:spcAft>
        <a:buChar char="–"/>
        <a:defRPr sz="12054">
          <a:solidFill>
            <a:schemeClr val="tx1"/>
          </a:solidFill>
          <a:latin typeface="+mn-lt"/>
          <a:ea typeface="MS PGothic" panose="020B0600070205080204" pitchFamily="34" charset="-128"/>
          <a:cs typeface="ＭＳ Ｐゴシック" charset="0"/>
        </a:defRPr>
      </a:lvl2pPr>
      <a:lvl3pPr marL="4912317" indent="-982769" algn="l" defTabSz="3929547" rtl="0" eaLnBrk="0" fontAlgn="base" hangingPunct="0">
        <a:spcBef>
          <a:spcPct val="20000"/>
        </a:spcBef>
        <a:spcAft>
          <a:spcPct val="0"/>
        </a:spcAft>
        <a:buChar char="•"/>
        <a:defRPr sz="10318">
          <a:solidFill>
            <a:schemeClr val="tx1"/>
          </a:solidFill>
          <a:latin typeface="+mn-lt"/>
          <a:ea typeface="MS PGothic" panose="020B0600070205080204" pitchFamily="34" charset="-128"/>
          <a:cs typeface="ＭＳ Ｐゴシック" charset="0"/>
        </a:defRPr>
      </a:lvl3pPr>
      <a:lvl4pPr marL="6877855" indent="-982769" algn="l" defTabSz="3929547" rtl="0" eaLnBrk="0" fontAlgn="base" hangingPunct="0">
        <a:spcBef>
          <a:spcPct val="20000"/>
        </a:spcBef>
        <a:spcAft>
          <a:spcPct val="0"/>
        </a:spcAft>
        <a:buChar char="–"/>
        <a:defRPr sz="8582">
          <a:solidFill>
            <a:schemeClr val="tx1"/>
          </a:solidFill>
          <a:latin typeface="+mn-lt"/>
          <a:ea typeface="MS PGothic" panose="020B0600070205080204" pitchFamily="34" charset="-128"/>
          <a:cs typeface="ＭＳ Ｐゴシック" charset="0"/>
        </a:defRPr>
      </a:lvl4pPr>
      <a:lvl5pPr marL="8841863" indent="-981240" algn="l" defTabSz="3929547" rtl="0" eaLnBrk="0" fontAlgn="base" hangingPunct="0">
        <a:spcBef>
          <a:spcPct val="20000"/>
        </a:spcBef>
        <a:spcAft>
          <a:spcPct val="0"/>
        </a:spcAft>
        <a:buChar char="»"/>
        <a:defRPr sz="8582">
          <a:solidFill>
            <a:schemeClr val="tx1"/>
          </a:solidFill>
          <a:latin typeface="+mn-lt"/>
          <a:ea typeface="MS PGothic" panose="020B0600070205080204" pitchFamily="34" charset="-128"/>
          <a:cs typeface="ＭＳ Ｐゴシック" charset="0"/>
        </a:defRPr>
      </a:lvl5pPr>
      <a:lvl6pPr marL="9282732" indent="-981240" algn="l" defTabSz="3929547" rtl="0" fontAlgn="base">
        <a:spcBef>
          <a:spcPct val="20000"/>
        </a:spcBef>
        <a:spcAft>
          <a:spcPct val="0"/>
        </a:spcAft>
        <a:buChar char="»"/>
        <a:defRPr sz="8582">
          <a:solidFill>
            <a:schemeClr val="tx1"/>
          </a:solidFill>
          <a:latin typeface="+mn-lt"/>
          <a:ea typeface="ＭＳ Ｐゴシック" pitchFamily="-65" charset="-128"/>
        </a:defRPr>
      </a:lvl6pPr>
      <a:lvl7pPr marL="9723600" indent="-981240" algn="l" defTabSz="3929547" rtl="0" fontAlgn="base">
        <a:spcBef>
          <a:spcPct val="20000"/>
        </a:spcBef>
        <a:spcAft>
          <a:spcPct val="0"/>
        </a:spcAft>
        <a:buChar char="»"/>
        <a:defRPr sz="8582">
          <a:solidFill>
            <a:schemeClr val="tx1"/>
          </a:solidFill>
          <a:latin typeface="+mn-lt"/>
          <a:ea typeface="ＭＳ Ｐゴシック" pitchFamily="-65" charset="-128"/>
        </a:defRPr>
      </a:lvl7pPr>
      <a:lvl8pPr marL="10164468" indent="-981240" algn="l" defTabSz="3929547" rtl="0" fontAlgn="base">
        <a:spcBef>
          <a:spcPct val="20000"/>
        </a:spcBef>
        <a:spcAft>
          <a:spcPct val="0"/>
        </a:spcAft>
        <a:buChar char="»"/>
        <a:defRPr sz="8582">
          <a:solidFill>
            <a:schemeClr val="tx1"/>
          </a:solidFill>
          <a:latin typeface="+mn-lt"/>
          <a:ea typeface="ＭＳ Ｐゴシック" pitchFamily="-65" charset="-128"/>
        </a:defRPr>
      </a:lvl8pPr>
      <a:lvl9pPr marL="10605337" indent="-981240" algn="l" defTabSz="3929547" rtl="0" fontAlgn="base">
        <a:spcBef>
          <a:spcPct val="20000"/>
        </a:spcBef>
        <a:spcAft>
          <a:spcPct val="0"/>
        </a:spcAft>
        <a:buChar char="»"/>
        <a:defRPr sz="8582">
          <a:solidFill>
            <a:schemeClr val="tx1"/>
          </a:solidFill>
          <a:latin typeface="+mn-lt"/>
          <a:ea typeface="ＭＳ Ｐゴシック" pitchFamily="-65" charset="-128"/>
        </a:defRPr>
      </a:lvl9pPr>
    </p:bodyStyle>
    <p:otherStyle>
      <a:defPPr>
        <a:defRPr lang="en-US"/>
      </a:defPPr>
      <a:lvl1pPr marL="0" algn="l" defTabSz="440868" rtl="0" eaLnBrk="1" latinLnBrk="0" hangingPunct="1">
        <a:defRPr sz="1736" kern="1200">
          <a:solidFill>
            <a:schemeClr val="tx1"/>
          </a:solidFill>
          <a:latin typeface="+mn-lt"/>
          <a:ea typeface="+mn-ea"/>
          <a:cs typeface="+mn-cs"/>
        </a:defRPr>
      </a:lvl1pPr>
      <a:lvl2pPr marL="440868" algn="l" defTabSz="440868" rtl="0" eaLnBrk="1" latinLnBrk="0" hangingPunct="1">
        <a:defRPr sz="1736" kern="1200">
          <a:solidFill>
            <a:schemeClr val="tx1"/>
          </a:solidFill>
          <a:latin typeface="+mn-lt"/>
          <a:ea typeface="+mn-ea"/>
          <a:cs typeface="+mn-cs"/>
        </a:defRPr>
      </a:lvl2pPr>
      <a:lvl3pPr marL="881737" algn="l" defTabSz="440868" rtl="0" eaLnBrk="1" latinLnBrk="0" hangingPunct="1">
        <a:defRPr sz="1736" kern="1200">
          <a:solidFill>
            <a:schemeClr val="tx1"/>
          </a:solidFill>
          <a:latin typeface="+mn-lt"/>
          <a:ea typeface="+mn-ea"/>
          <a:cs typeface="+mn-cs"/>
        </a:defRPr>
      </a:lvl3pPr>
      <a:lvl4pPr marL="1322605" algn="l" defTabSz="440868" rtl="0" eaLnBrk="1" latinLnBrk="0" hangingPunct="1">
        <a:defRPr sz="1736" kern="1200">
          <a:solidFill>
            <a:schemeClr val="tx1"/>
          </a:solidFill>
          <a:latin typeface="+mn-lt"/>
          <a:ea typeface="+mn-ea"/>
          <a:cs typeface="+mn-cs"/>
        </a:defRPr>
      </a:lvl4pPr>
      <a:lvl5pPr marL="1763473" algn="l" defTabSz="440868" rtl="0" eaLnBrk="1" latinLnBrk="0" hangingPunct="1">
        <a:defRPr sz="1736" kern="1200">
          <a:solidFill>
            <a:schemeClr val="tx1"/>
          </a:solidFill>
          <a:latin typeface="+mn-lt"/>
          <a:ea typeface="+mn-ea"/>
          <a:cs typeface="+mn-cs"/>
        </a:defRPr>
      </a:lvl5pPr>
      <a:lvl6pPr marL="2204343" algn="l" defTabSz="440868" rtl="0" eaLnBrk="1" latinLnBrk="0" hangingPunct="1">
        <a:defRPr sz="1736" kern="1200">
          <a:solidFill>
            <a:schemeClr val="tx1"/>
          </a:solidFill>
          <a:latin typeface="+mn-lt"/>
          <a:ea typeface="+mn-ea"/>
          <a:cs typeface="+mn-cs"/>
        </a:defRPr>
      </a:lvl6pPr>
      <a:lvl7pPr marL="2645212" algn="l" defTabSz="440868" rtl="0" eaLnBrk="1" latinLnBrk="0" hangingPunct="1">
        <a:defRPr sz="1736" kern="1200">
          <a:solidFill>
            <a:schemeClr val="tx1"/>
          </a:solidFill>
          <a:latin typeface="+mn-lt"/>
          <a:ea typeface="+mn-ea"/>
          <a:cs typeface="+mn-cs"/>
        </a:defRPr>
      </a:lvl7pPr>
      <a:lvl8pPr marL="3086080" algn="l" defTabSz="440868" rtl="0" eaLnBrk="1" latinLnBrk="0" hangingPunct="1">
        <a:defRPr sz="1736" kern="1200">
          <a:solidFill>
            <a:schemeClr val="tx1"/>
          </a:solidFill>
          <a:latin typeface="+mn-lt"/>
          <a:ea typeface="+mn-ea"/>
          <a:cs typeface="+mn-cs"/>
        </a:defRPr>
      </a:lvl8pPr>
      <a:lvl9pPr marL="3526948" algn="l" defTabSz="440868" rtl="0" eaLnBrk="1" latinLnBrk="0" hangingPunct="1">
        <a:defRPr sz="17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0" y="-6501"/>
            <a:ext cx="49377600" cy="5725076"/>
          </a:xfrm>
          <a:prstGeom prst="rect">
            <a:avLst/>
          </a:prstGeom>
          <a:solidFill>
            <a:srgbClr val="8E0000"/>
          </a:solidFill>
          <a:ln>
            <a:solidFill>
              <a:srgbClr val="095E7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ts val="3000"/>
              </a:spcBef>
              <a:spcAft>
                <a:spcPct val="0"/>
              </a:spcAft>
              <a:buClrTx/>
              <a:buSzTx/>
              <a:buFontTx/>
              <a:buNone/>
              <a:tabLst/>
              <a:defRPr/>
            </a:pPr>
            <a:endParaRPr kumimoji="0" lang="de-CH" sz="6000" b="1" i="0" u="none" strike="noStrike" kern="1200" cap="none" spc="0" normalizeH="0" baseline="0" noProof="0" dirty="0">
              <a:ln>
                <a:noFill/>
              </a:ln>
              <a:solidFill>
                <a:srgbClr val="FFFFFF"/>
              </a:solidFill>
              <a:effectLst/>
              <a:uLnTx/>
              <a:uFillTx/>
              <a:latin typeface="Leelawadee UI" panose="020B0502040204020203" pitchFamily="34" charset="-34"/>
              <a:ea typeface="+mn-ea"/>
              <a:cs typeface="Leelawadee UI" panose="020B0502040204020203" pitchFamily="34" charset="-34"/>
            </a:endParaRPr>
          </a:p>
        </p:txBody>
      </p:sp>
      <p:sp>
        <p:nvSpPr>
          <p:cNvPr id="14341" name="Text Box 12"/>
          <p:cNvSpPr txBox="1">
            <a:spLocks noChangeArrowheads="1"/>
          </p:cNvSpPr>
          <p:nvPr/>
        </p:nvSpPr>
        <p:spPr bwMode="auto">
          <a:xfrm>
            <a:off x="13475956" y="6508001"/>
            <a:ext cx="10749684" cy="23419549"/>
          </a:xfrm>
          <a:prstGeom prst="roundRect">
            <a:avLst>
              <a:gd name="adj" fmla="val 7097"/>
            </a:avLst>
          </a:prstGeom>
          <a:noFill/>
          <a:ln w="76200">
            <a:solidFill>
              <a:srgbClr val="8E0000"/>
            </a:solidFill>
            <a:round/>
            <a:headEnd/>
            <a:tailEnd/>
          </a:ln>
        </p:spPr>
        <p:txBody>
          <a:bodyPr lIns="858412" tIns="429201" rIns="858412" bIns="858412"/>
          <a:lstStyle>
            <a:lvl1pPr eaLnBrk="0" hangingPunct="0">
              <a:tabLst>
                <a:tab pos="500063" algn="l"/>
              </a:tabLst>
              <a:defRPr sz="3200">
                <a:solidFill>
                  <a:schemeClr val="tx1"/>
                </a:solidFill>
                <a:latin typeface="Helvetica" pitchFamily="34" charset="0"/>
                <a:ea typeface="MS PGothic" panose="020B0600070205080204" pitchFamily="34" charset="-128"/>
              </a:defRPr>
            </a:lvl1pPr>
            <a:lvl2pPr marL="742950" indent="-285750" eaLnBrk="0" hangingPunct="0">
              <a:tabLst>
                <a:tab pos="500063" algn="l"/>
              </a:tabLst>
              <a:defRPr sz="3200">
                <a:solidFill>
                  <a:schemeClr val="tx1"/>
                </a:solidFill>
                <a:latin typeface="Helvetica" pitchFamily="34" charset="0"/>
                <a:ea typeface="MS PGothic" panose="020B0600070205080204" pitchFamily="34" charset="-128"/>
              </a:defRPr>
            </a:lvl2pPr>
            <a:lvl3pPr marL="1143000" indent="-228600" eaLnBrk="0" hangingPunct="0">
              <a:tabLst>
                <a:tab pos="500063" algn="l"/>
              </a:tabLst>
              <a:defRPr sz="3200">
                <a:solidFill>
                  <a:schemeClr val="tx1"/>
                </a:solidFill>
                <a:latin typeface="Helvetica" pitchFamily="34" charset="0"/>
                <a:ea typeface="MS PGothic" panose="020B0600070205080204" pitchFamily="34" charset="-128"/>
              </a:defRPr>
            </a:lvl3pPr>
            <a:lvl4pPr marL="1600200" indent="-228600" eaLnBrk="0" hangingPunct="0">
              <a:tabLst>
                <a:tab pos="500063" algn="l"/>
              </a:tabLst>
              <a:defRPr sz="3200">
                <a:solidFill>
                  <a:schemeClr val="tx1"/>
                </a:solidFill>
                <a:latin typeface="Helvetica" pitchFamily="34" charset="0"/>
                <a:ea typeface="MS PGothic" panose="020B0600070205080204" pitchFamily="34" charset="-128"/>
              </a:defRPr>
            </a:lvl4pPr>
            <a:lvl5pPr marL="2057400" indent="-228600" eaLnBrk="0" hangingPunct="0">
              <a:tabLst>
                <a:tab pos="500063" algn="l"/>
              </a:tabLst>
              <a:defRPr sz="32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tab pos="500063" algn="l"/>
              </a:tabLst>
              <a:defRPr/>
            </a:pPr>
            <a:r>
              <a:rPr kumimoji="0" lang="en-US" altLang="en-US" sz="6190" b="1" i="0" u="none" strike="noStrike" kern="1200" cap="none" spc="0" normalizeH="0" baseline="0" noProof="0" dirty="0">
                <a:ln>
                  <a:noFill/>
                </a:ln>
                <a:solidFill>
                  <a:srgbClr val="000000"/>
                </a:solidFill>
                <a:effectLst/>
                <a:uLnTx/>
                <a:uFillTx/>
                <a:latin typeface="Leelawadee UI" panose="020B0502040204020203" pitchFamily="34" charset="-34"/>
                <a:ea typeface="MS PGothic" panose="020B0600070205080204" pitchFamily="34" charset="-128"/>
                <a:cs typeface="Leelawadee UI" panose="020B0502040204020203" pitchFamily="34" charset="-34"/>
              </a:rPr>
              <a:t>Materials &amp; Methods</a:t>
            </a:r>
          </a:p>
        </p:txBody>
      </p:sp>
      <p:sp>
        <p:nvSpPr>
          <p:cNvPr id="14339" name="Text Box 7"/>
          <p:cNvSpPr txBox="1">
            <a:spLocks noChangeArrowheads="1"/>
          </p:cNvSpPr>
          <p:nvPr/>
        </p:nvSpPr>
        <p:spPr bwMode="auto">
          <a:xfrm>
            <a:off x="1638300" y="6508001"/>
            <a:ext cx="10783736" cy="23419549"/>
          </a:xfrm>
          <a:prstGeom prst="roundRect">
            <a:avLst>
              <a:gd name="adj" fmla="val 7015"/>
            </a:avLst>
          </a:prstGeom>
          <a:noFill/>
          <a:ln w="76200">
            <a:solidFill>
              <a:srgbClr val="8E0000"/>
            </a:solidFill>
            <a:round/>
            <a:headEnd/>
            <a:tailEnd/>
          </a:ln>
        </p:spPr>
        <p:txBody>
          <a:bodyPr lIns="858412" tIns="429201" rIns="858412" bIns="858412"/>
          <a:lstStyle>
            <a:lvl1pPr eaLnBrk="0" hangingPunct="0">
              <a:tabLst>
                <a:tab pos="500063" algn="l"/>
              </a:tabLst>
              <a:defRPr sz="3200">
                <a:solidFill>
                  <a:schemeClr val="tx1"/>
                </a:solidFill>
                <a:latin typeface="Helvetica" pitchFamily="34" charset="0"/>
                <a:ea typeface="MS PGothic" panose="020B0600070205080204" pitchFamily="34" charset="-128"/>
              </a:defRPr>
            </a:lvl1pPr>
            <a:lvl2pPr marL="742950" indent="-285750" eaLnBrk="0" hangingPunct="0">
              <a:tabLst>
                <a:tab pos="500063" algn="l"/>
              </a:tabLst>
              <a:defRPr sz="3200">
                <a:solidFill>
                  <a:schemeClr val="tx1"/>
                </a:solidFill>
                <a:latin typeface="Helvetica" pitchFamily="34" charset="0"/>
                <a:ea typeface="MS PGothic" panose="020B0600070205080204" pitchFamily="34" charset="-128"/>
              </a:defRPr>
            </a:lvl2pPr>
            <a:lvl3pPr marL="1143000" indent="-228600" eaLnBrk="0" hangingPunct="0">
              <a:tabLst>
                <a:tab pos="500063" algn="l"/>
              </a:tabLst>
              <a:defRPr sz="3200">
                <a:solidFill>
                  <a:schemeClr val="tx1"/>
                </a:solidFill>
                <a:latin typeface="Helvetica" pitchFamily="34" charset="0"/>
                <a:ea typeface="MS PGothic" panose="020B0600070205080204" pitchFamily="34" charset="-128"/>
              </a:defRPr>
            </a:lvl3pPr>
            <a:lvl4pPr marL="1600200" indent="-228600" eaLnBrk="0" hangingPunct="0">
              <a:tabLst>
                <a:tab pos="500063" algn="l"/>
              </a:tabLst>
              <a:defRPr sz="3200">
                <a:solidFill>
                  <a:schemeClr val="tx1"/>
                </a:solidFill>
                <a:latin typeface="Helvetica" pitchFamily="34" charset="0"/>
                <a:ea typeface="MS PGothic" panose="020B0600070205080204" pitchFamily="34" charset="-128"/>
              </a:defRPr>
            </a:lvl4pPr>
            <a:lvl5pPr marL="2057400" indent="-228600" eaLnBrk="0" hangingPunct="0">
              <a:tabLst>
                <a:tab pos="500063" algn="l"/>
              </a:tabLst>
              <a:defRPr sz="32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50000"/>
              </a:spcBef>
              <a:spcAft>
                <a:spcPct val="0"/>
              </a:spcAft>
              <a:buClrTx/>
              <a:buSzTx/>
              <a:buFontTx/>
              <a:buNone/>
              <a:tabLst>
                <a:tab pos="500063" algn="l"/>
              </a:tabLst>
              <a:defRPr/>
            </a:pPr>
            <a:r>
              <a:rPr kumimoji="0" lang="en-US" altLang="en-US" sz="6000" b="1" i="0" u="none" strike="noStrike" kern="1200" cap="none" spc="0" normalizeH="0" baseline="0" noProof="0" dirty="0">
                <a:ln>
                  <a:noFill/>
                </a:ln>
                <a:solidFill>
                  <a:srgbClr val="000000"/>
                </a:solidFill>
                <a:effectLst/>
                <a:uLnTx/>
                <a:uFillTx/>
                <a:latin typeface="Leelawadee UI" panose="020B0502040204020203" pitchFamily="34" charset="-34"/>
                <a:ea typeface="MS PGothic" panose="020B0600070205080204" pitchFamily="34" charset="-128"/>
                <a:cs typeface="Leelawadee UI" panose="020B0502040204020203" pitchFamily="34" charset="-34"/>
              </a:rPr>
              <a:t>Introduction</a:t>
            </a:r>
            <a:endParaRPr lang="en-US" altLang="en-US" sz="6000" b="1" dirty="0">
              <a:solidFill>
                <a:srgbClr val="000000"/>
              </a:solidFill>
              <a:latin typeface="Leelawadee UI" panose="020B0502040204020203" pitchFamily="34" charset="-34"/>
              <a:cs typeface="Leelawadee UI" panose="020B0502040204020203" pitchFamily="34" charset="-34"/>
            </a:endParaRPr>
          </a:p>
          <a:p>
            <a:pPr marL="0" marR="0" lvl="0" indent="0" defTabSz="914400" rtl="0" eaLnBrk="1" fontAlgn="base" latinLnBrk="0" hangingPunct="1">
              <a:lnSpc>
                <a:spcPct val="100000"/>
              </a:lnSpc>
              <a:spcBef>
                <a:spcPct val="50000"/>
              </a:spcBef>
              <a:spcAft>
                <a:spcPct val="0"/>
              </a:spcAft>
              <a:buClrTx/>
              <a:buSzTx/>
              <a:buFontTx/>
              <a:buNone/>
              <a:tabLst>
                <a:tab pos="500063" algn="l"/>
              </a:tabLst>
              <a:defRPr/>
            </a:pPr>
            <a:r>
              <a:rPr lang="en-US" altLang="en-US" sz="4400" dirty="0">
                <a:solidFill>
                  <a:srgbClr val="000000"/>
                </a:solidFill>
                <a:latin typeface="+mj-lt"/>
                <a:cs typeface="Leelawadee UI" panose="020B0502040204020203" pitchFamily="34" charset="-34"/>
              </a:rPr>
              <a:t>P</a:t>
            </a:r>
            <a:r>
              <a:rPr kumimoji="0" lang="en-US" altLang="en-US" sz="4400" i="0" u="none" strike="noStrike" kern="1200" cap="none" spc="0" normalizeH="0" baseline="0" noProof="0" dirty="0" err="1">
                <a:ln>
                  <a:noFill/>
                </a:ln>
                <a:solidFill>
                  <a:srgbClr val="000000"/>
                </a:solidFill>
                <a:effectLst/>
                <a:uLnTx/>
                <a:uFillTx/>
                <a:latin typeface="+mj-lt"/>
                <a:ea typeface="MS PGothic" panose="020B0600070205080204" pitchFamily="34" charset="-128"/>
                <a:cs typeface="Leelawadee UI" panose="020B0502040204020203" pitchFamily="34" charset="-34"/>
              </a:rPr>
              <a:t>rediction</a:t>
            </a:r>
            <a:r>
              <a:rPr kumimoji="0" lang="en-US" altLang="en-US" sz="4400" i="0" u="none" strike="noStrike" kern="1200" cap="none" spc="0" normalizeH="0" baseline="0" noProof="0" dirty="0">
                <a:ln>
                  <a:noFill/>
                </a:ln>
                <a:solidFill>
                  <a:srgbClr val="000000"/>
                </a:solidFill>
                <a:effectLst/>
                <a:uLnTx/>
                <a:uFillTx/>
                <a:latin typeface="+mj-lt"/>
                <a:ea typeface="MS PGothic" panose="020B0600070205080204" pitchFamily="34" charset="-128"/>
                <a:cs typeface="Leelawadee UI" panose="020B0502040204020203" pitchFamily="34" charset="-34"/>
              </a:rPr>
              <a:t> and understanding of economic recessions have always been a major concern for governments, financial institutions, businesses, and investors globally. Economic recessions can have profound and widespread effects on a nation's well-being, such as increased unemployment, decreased consumer spending, and financial instability. Therefore, accurately forecasting recessions is crucial.</a:t>
            </a:r>
          </a:p>
          <a:p>
            <a:pPr marL="0" marR="0" lvl="0" indent="0" algn="ctr" defTabSz="914400" rtl="0" eaLnBrk="1" fontAlgn="base" latinLnBrk="0" hangingPunct="1">
              <a:lnSpc>
                <a:spcPct val="100000"/>
              </a:lnSpc>
              <a:spcBef>
                <a:spcPct val="50000"/>
              </a:spcBef>
              <a:spcAft>
                <a:spcPct val="0"/>
              </a:spcAft>
              <a:buClrTx/>
              <a:buSzTx/>
              <a:buFontTx/>
              <a:buNone/>
              <a:tabLst>
                <a:tab pos="500063" algn="l"/>
              </a:tabLst>
              <a:defRPr/>
            </a:pPr>
            <a:endParaRPr kumimoji="0" lang="en-US" altLang="en-US" sz="6000" b="1" i="0" u="none" strike="noStrike" kern="1200" cap="none" spc="0" normalizeH="0" baseline="0" noProof="0" dirty="0">
              <a:ln>
                <a:noFill/>
              </a:ln>
              <a:solidFill>
                <a:srgbClr val="000000"/>
              </a:solidFill>
              <a:effectLst/>
              <a:uLnTx/>
              <a:uFillTx/>
              <a:latin typeface="Leelawadee UI" panose="020B0502040204020203" pitchFamily="34" charset="-34"/>
              <a:ea typeface="MS PGothic" panose="020B0600070205080204" pitchFamily="34" charset="-128"/>
              <a:cs typeface="Leelawadee UI" panose="020B0502040204020203" pitchFamily="34" charset="-34"/>
            </a:endParaRPr>
          </a:p>
        </p:txBody>
      </p:sp>
      <p:sp>
        <p:nvSpPr>
          <p:cNvPr id="41" name="Text Box 12"/>
          <p:cNvSpPr txBox="1">
            <a:spLocks noChangeArrowheads="1"/>
          </p:cNvSpPr>
          <p:nvPr/>
        </p:nvSpPr>
        <p:spPr bwMode="auto">
          <a:xfrm>
            <a:off x="25094829" y="6517842"/>
            <a:ext cx="10749684" cy="23409708"/>
          </a:xfrm>
          <a:prstGeom prst="roundRect">
            <a:avLst>
              <a:gd name="adj" fmla="val 5502"/>
            </a:avLst>
          </a:prstGeom>
          <a:noFill/>
          <a:ln w="76200">
            <a:solidFill>
              <a:srgbClr val="8E0000"/>
            </a:solidFill>
            <a:round/>
            <a:headEnd/>
            <a:tailEnd/>
          </a:ln>
        </p:spPr>
        <p:txBody>
          <a:bodyPr lIns="858412" tIns="429201" rIns="858412" bIns="858412"/>
          <a:lstStyle>
            <a:lvl1pPr eaLnBrk="0" hangingPunct="0">
              <a:tabLst>
                <a:tab pos="500063" algn="l"/>
              </a:tabLst>
              <a:defRPr sz="3200">
                <a:solidFill>
                  <a:schemeClr val="tx1"/>
                </a:solidFill>
                <a:latin typeface="Helvetica" pitchFamily="34" charset="0"/>
                <a:ea typeface="MS PGothic" panose="020B0600070205080204" pitchFamily="34" charset="-128"/>
              </a:defRPr>
            </a:lvl1pPr>
            <a:lvl2pPr marL="742950" indent="-285750" eaLnBrk="0" hangingPunct="0">
              <a:tabLst>
                <a:tab pos="500063" algn="l"/>
              </a:tabLst>
              <a:defRPr sz="3200">
                <a:solidFill>
                  <a:schemeClr val="tx1"/>
                </a:solidFill>
                <a:latin typeface="Helvetica" pitchFamily="34" charset="0"/>
                <a:ea typeface="MS PGothic" panose="020B0600070205080204" pitchFamily="34" charset="-128"/>
              </a:defRPr>
            </a:lvl2pPr>
            <a:lvl3pPr marL="1143000" indent="-228600" eaLnBrk="0" hangingPunct="0">
              <a:tabLst>
                <a:tab pos="500063" algn="l"/>
              </a:tabLst>
              <a:defRPr sz="3200">
                <a:solidFill>
                  <a:schemeClr val="tx1"/>
                </a:solidFill>
                <a:latin typeface="Helvetica" pitchFamily="34" charset="0"/>
                <a:ea typeface="MS PGothic" panose="020B0600070205080204" pitchFamily="34" charset="-128"/>
              </a:defRPr>
            </a:lvl3pPr>
            <a:lvl4pPr marL="1600200" indent="-228600" eaLnBrk="0" hangingPunct="0">
              <a:tabLst>
                <a:tab pos="500063" algn="l"/>
              </a:tabLst>
              <a:defRPr sz="3200">
                <a:solidFill>
                  <a:schemeClr val="tx1"/>
                </a:solidFill>
                <a:latin typeface="Helvetica" pitchFamily="34" charset="0"/>
                <a:ea typeface="MS PGothic" panose="020B0600070205080204" pitchFamily="34" charset="-128"/>
              </a:defRPr>
            </a:lvl4pPr>
            <a:lvl5pPr marL="2057400" indent="-228600" eaLnBrk="0" hangingPunct="0">
              <a:tabLst>
                <a:tab pos="500063" algn="l"/>
              </a:tabLst>
              <a:defRPr sz="32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tab pos="500063" algn="l"/>
              </a:tabLst>
              <a:defRPr/>
            </a:pPr>
            <a:r>
              <a:rPr kumimoji="0" lang="en-US" altLang="en-US" sz="6190" b="1" i="0" u="none" strike="noStrike" kern="1200" cap="none" spc="0" normalizeH="0" baseline="0" noProof="0" dirty="0">
                <a:ln>
                  <a:noFill/>
                </a:ln>
                <a:solidFill>
                  <a:srgbClr val="000000"/>
                </a:solidFill>
                <a:effectLst/>
                <a:uLnTx/>
                <a:uFillTx/>
                <a:latin typeface="Leelawadee UI" panose="020B0502040204020203" pitchFamily="34" charset="-34"/>
                <a:ea typeface="MS PGothic" panose="020B0600070205080204" pitchFamily="34" charset="-128"/>
                <a:cs typeface="Leelawadee UI" panose="020B0502040204020203" pitchFamily="34" charset="-34"/>
              </a:rPr>
              <a:t>Results</a:t>
            </a:r>
          </a:p>
        </p:txBody>
      </p:sp>
      <p:sp>
        <p:nvSpPr>
          <p:cNvPr id="56" name="Text Box 12"/>
          <p:cNvSpPr txBox="1">
            <a:spLocks noChangeArrowheads="1"/>
          </p:cNvSpPr>
          <p:nvPr/>
        </p:nvSpPr>
        <p:spPr bwMode="auto">
          <a:xfrm>
            <a:off x="36903339" y="6520585"/>
            <a:ext cx="11450132" cy="23406965"/>
          </a:xfrm>
          <a:prstGeom prst="roundRect">
            <a:avLst>
              <a:gd name="adj" fmla="val 5499"/>
            </a:avLst>
          </a:prstGeom>
          <a:noFill/>
          <a:ln w="76200">
            <a:solidFill>
              <a:srgbClr val="8E0000"/>
            </a:solidFill>
            <a:round/>
            <a:headEnd/>
            <a:tailEnd/>
          </a:ln>
        </p:spPr>
        <p:txBody>
          <a:bodyPr lIns="858412" tIns="429201" rIns="858412" bIns="858412"/>
          <a:lstStyle>
            <a:lvl1pPr eaLnBrk="0" hangingPunct="0">
              <a:tabLst>
                <a:tab pos="500063" algn="l"/>
              </a:tabLst>
              <a:defRPr sz="3200">
                <a:solidFill>
                  <a:schemeClr val="tx1"/>
                </a:solidFill>
                <a:latin typeface="Helvetica" pitchFamily="34" charset="0"/>
                <a:ea typeface="MS PGothic" panose="020B0600070205080204" pitchFamily="34" charset="-128"/>
              </a:defRPr>
            </a:lvl1pPr>
            <a:lvl2pPr marL="742950" indent="-285750" eaLnBrk="0" hangingPunct="0">
              <a:tabLst>
                <a:tab pos="500063" algn="l"/>
              </a:tabLst>
              <a:defRPr sz="3200">
                <a:solidFill>
                  <a:schemeClr val="tx1"/>
                </a:solidFill>
                <a:latin typeface="Helvetica" pitchFamily="34" charset="0"/>
                <a:ea typeface="MS PGothic" panose="020B0600070205080204" pitchFamily="34" charset="-128"/>
              </a:defRPr>
            </a:lvl2pPr>
            <a:lvl3pPr marL="1143000" indent="-228600" eaLnBrk="0" hangingPunct="0">
              <a:tabLst>
                <a:tab pos="500063" algn="l"/>
              </a:tabLst>
              <a:defRPr sz="3200">
                <a:solidFill>
                  <a:schemeClr val="tx1"/>
                </a:solidFill>
                <a:latin typeface="Helvetica" pitchFamily="34" charset="0"/>
                <a:ea typeface="MS PGothic" panose="020B0600070205080204" pitchFamily="34" charset="-128"/>
              </a:defRPr>
            </a:lvl3pPr>
            <a:lvl4pPr marL="1600200" indent="-228600" eaLnBrk="0" hangingPunct="0">
              <a:tabLst>
                <a:tab pos="500063" algn="l"/>
              </a:tabLst>
              <a:defRPr sz="3200">
                <a:solidFill>
                  <a:schemeClr val="tx1"/>
                </a:solidFill>
                <a:latin typeface="Helvetica" pitchFamily="34" charset="0"/>
                <a:ea typeface="MS PGothic" panose="020B0600070205080204" pitchFamily="34" charset="-128"/>
              </a:defRPr>
            </a:lvl4pPr>
            <a:lvl5pPr marL="2057400" indent="-228600" eaLnBrk="0" hangingPunct="0">
              <a:tabLst>
                <a:tab pos="500063" algn="l"/>
              </a:tabLst>
              <a:defRPr sz="32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tab pos="500063" algn="l"/>
              </a:tabLst>
              <a:defRPr/>
            </a:pPr>
            <a:r>
              <a:rPr kumimoji="0" lang="en-US" altLang="en-US" sz="6190" b="1" i="0" u="none" strike="noStrike" kern="1200" cap="none" spc="0" normalizeH="0" baseline="0" noProof="0">
                <a:ln>
                  <a:noFill/>
                </a:ln>
                <a:solidFill>
                  <a:srgbClr val="000000"/>
                </a:solidFill>
                <a:effectLst/>
                <a:uLnTx/>
                <a:uFillTx/>
                <a:latin typeface="Leelawadee UI" panose="020B0502040204020203" pitchFamily="34" charset="-34"/>
                <a:ea typeface="MS PGothic" panose="020B0600070205080204" pitchFamily="34" charset="-128"/>
                <a:cs typeface="Leelawadee UI" panose="020B0502040204020203" pitchFamily="34" charset="-34"/>
              </a:rPr>
              <a:t>Conclusions</a:t>
            </a:r>
            <a:endParaRPr kumimoji="0" lang="en-US" altLang="en-US" sz="6190" b="1" i="0" u="none" strike="noStrike" kern="1200" cap="none" spc="0" normalizeH="0" baseline="0" noProof="0" dirty="0">
              <a:ln>
                <a:noFill/>
              </a:ln>
              <a:solidFill>
                <a:srgbClr val="000000"/>
              </a:solidFill>
              <a:effectLst/>
              <a:uLnTx/>
              <a:uFillTx/>
              <a:latin typeface="Leelawadee UI" panose="020B0502040204020203" pitchFamily="34" charset="-34"/>
              <a:ea typeface="MS PGothic" panose="020B0600070205080204" pitchFamily="34" charset="-128"/>
              <a:cs typeface="Leelawadee UI" panose="020B0502040204020203" pitchFamily="34" charset="-34"/>
            </a:endParaRPr>
          </a:p>
        </p:txBody>
      </p:sp>
      <p:sp>
        <p:nvSpPr>
          <p:cNvPr id="14343" name="Text Box 14"/>
          <p:cNvSpPr txBox="1">
            <a:spLocks noChangeArrowheads="1"/>
          </p:cNvSpPr>
          <p:nvPr/>
        </p:nvSpPr>
        <p:spPr bwMode="auto">
          <a:xfrm>
            <a:off x="2316389" y="3612642"/>
            <a:ext cx="44780600" cy="1559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57527" tIns="257527" rIns="257527" bIns="257527" anchor="ctr">
            <a:spAutoFit/>
          </a:bodyPr>
          <a:lstStyle>
            <a:lvl1pPr eaLnBrk="0" hangingPunct="0">
              <a:defRPr sz="3200">
                <a:solidFill>
                  <a:schemeClr val="tx1"/>
                </a:solidFill>
                <a:latin typeface="Helvetica" pitchFamily="34" charset="0"/>
                <a:ea typeface="MS PGothic" panose="020B0600070205080204" pitchFamily="34" charset="-128"/>
              </a:defRPr>
            </a:lvl1pPr>
            <a:lvl2pPr marL="742950" indent="-285750" eaLnBrk="0" hangingPunct="0">
              <a:defRPr sz="3200">
                <a:solidFill>
                  <a:schemeClr val="tx1"/>
                </a:solidFill>
                <a:latin typeface="Helvetica" pitchFamily="34" charset="0"/>
                <a:ea typeface="MS PGothic" panose="020B0600070205080204" pitchFamily="34" charset="-128"/>
              </a:defRPr>
            </a:lvl2pPr>
            <a:lvl3pPr marL="1143000" indent="-228600" eaLnBrk="0" hangingPunct="0">
              <a:defRPr sz="3200">
                <a:solidFill>
                  <a:schemeClr val="tx1"/>
                </a:solidFill>
                <a:latin typeface="Helvetica" pitchFamily="34" charset="0"/>
                <a:ea typeface="MS PGothic" panose="020B0600070205080204" pitchFamily="34" charset="-128"/>
              </a:defRPr>
            </a:lvl3pPr>
            <a:lvl4pPr marL="1600200" indent="-228600" eaLnBrk="0" hangingPunct="0">
              <a:defRPr sz="3200">
                <a:solidFill>
                  <a:schemeClr val="tx1"/>
                </a:solidFill>
                <a:latin typeface="Helvetica" pitchFamily="34" charset="0"/>
                <a:ea typeface="MS PGothic" panose="020B0600070205080204" pitchFamily="34" charset="-128"/>
              </a:defRPr>
            </a:lvl4pPr>
            <a:lvl5pPr marL="2057400" indent="-228600" eaLnBrk="0" hangingPunct="0">
              <a:defRPr sz="3200">
                <a:solidFill>
                  <a:schemeClr val="tx1"/>
                </a:solidFill>
                <a:latin typeface="Helvetica"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50000"/>
              </a:spcBef>
              <a:spcAft>
                <a:spcPts val="565"/>
              </a:spcAft>
              <a:buClrTx/>
              <a:buSzTx/>
              <a:buFontTx/>
              <a:buNone/>
              <a:tabLst/>
              <a:defRPr/>
            </a:pPr>
            <a:r>
              <a:rPr lang="en-US" altLang="en-US" sz="6755" dirty="0">
                <a:solidFill>
                  <a:srgbClr val="FFFFFF"/>
                </a:solidFill>
                <a:latin typeface="Leelawadee UI" panose="020B0502040204020203" pitchFamily="34" charset="-34"/>
                <a:cs typeface="Leelawadee UI" panose="020B0502040204020203" pitchFamily="34" charset="-34"/>
              </a:rPr>
              <a:t>Abhinav Singh, Victor Williams, Victor </a:t>
            </a:r>
            <a:r>
              <a:rPr lang="en-US" altLang="en-US" sz="6755" dirty="0" err="1">
                <a:solidFill>
                  <a:srgbClr val="FFFFFF"/>
                </a:solidFill>
                <a:latin typeface="Leelawadee UI" panose="020B0502040204020203" pitchFamily="34" charset="-34"/>
                <a:cs typeface="Leelawadee UI" panose="020B0502040204020203" pitchFamily="34" charset="-34"/>
              </a:rPr>
              <a:t>Adishi</a:t>
            </a:r>
            <a:r>
              <a:rPr lang="en-US" altLang="en-US" sz="6755" dirty="0">
                <a:solidFill>
                  <a:srgbClr val="FFFFFF"/>
                </a:solidFill>
                <a:latin typeface="Leelawadee UI" panose="020B0502040204020203" pitchFamily="34" charset="-34"/>
                <a:cs typeface="Leelawadee UI" panose="020B0502040204020203" pitchFamily="34" charset="-34"/>
              </a:rPr>
              <a:t>, Kenny Goff</a:t>
            </a:r>
            <a:r>
              <a:rPr kumimoji="0" lang="en-US" altLang="en-US" sz="6755" b="0" i="0" u="none" strike="noStrike" kern="1200" cap="none" spc="0" normalizeH="0" baseline="0" noProof="0" dirty="0">
                <a:ln>
                  <a:noFill/>
                </a:ln>
                <a:solidFill>
                  <a:srgbClr val="FFFFFF"/>
                </a:solidFill>
                <a:effectLst/>
                <a:uLnTx/>
                <a:uFillTx/>
                <a:latin typeface="Leelawadee UI" panose="020B0502040204020203" pitchFamily="34" charset="-34"/>
                <a:ea typeface="MS PGothic" panose="020B0600070205080204" pitchFamily="34" charset="-128"/>
                <a:cs typeface="Leelawadee UI" panose="020B0502040204020203" pitchFamily="34" charset="-34"/>
              </a:rPr>
              <a:t> - KAVEAI</a:t>
            </a:r>
          </a:p>
        </p:txBody>
      </p:sp>
      <p:sp>
        <p:nvSpPr>
          <p:cNvPr id="32" name="Rectangle 31"/>
          <p:cNvSpPr/>
          <p:nvPr/>
        </p:nvSpPr>
        <p:spPr>
          <a:xfrm>
            <a:off x="25638054" y="8441998"/>
            <a:ext cx="9812545" cy="579166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R="0" lvl="0" algn="l" defTabSz="914400" rtl="0" eaLnBrk="1" fontAlgn="base" latinLnBrk="0" hangingPunct="1">
              <a:lnSpc>
                <a:spcPct val="100000"/>
              </a:lnSpc>
              <a:spcBef>
                <a:spcPct val="0"/>
              </a:spcBef>
              <a:spcAft>
                <a:spcPct val="0"/>
              </a:spcAft>
              <a:buClrTx/>
              <a:buSzTx/>
              <a:tabLst/>
              <a:defRPr/>
            </a:pPr>
            <a:r>
              <a:rPr kumimoji="0" lang="en-US" sz="5400" b="0" i="0" u="none" strike="noStrike" kern="1200" cap="none" spc="0" normalizeH="0" baseline="0" noProof="0" dirty="0">
                <a:ln>
                  <a:noFill/>
                </a:ln>
                <a:solidFill>
                  <a:srgbClr val="000000"/>
                </a:solidFill>
                <a:effectLst/>
                <a:uLnTx/>
                <a:uFillTx/>
                <a:latin typeface="Times New Roman"/>
                <a:ea typeface="+mn-ea"/>
                <a:cs typeface="+mn-cs"/>
              </a:rPr>
              <a:t>Our model's ability to identify a recession moment is a crucial indicator of the effectiveness of our machine learning method. The two months of March 2020 and April 2020, when COVID 19 happened, are predicted by the model to experience a recession.</a:t>
            </a:r>
            <a:endParaRPr kumimoji="0" lang="en-US" sz="6000" b="0" i="0" u="none" strike="noStrike" kern="1200" cap="none" spc="0" normalizeH="0" baseline="0" noProof="0" dirty="0">
              <a:ln>
                <a:noFill/>
              </a:ln>
              <a:solidFill>
                <a:srgbClr val="000000"/>
              </a:solidFill>
              <a:effectLst/>
              <a:uLnTx/>
              <a:uFillTx/>
              <a:latin typeface="Berlin Sans FB" panose="020E0602020502020306" pitchFamily="34" charset="0"/>
              <a:ea typeface="+mn-ea"/>
              <a:cs typeface="+mn-cs"/>
            </a:endParaRPr>
          </a:p>
        </p:txBody>
      </p:sp>
      <p:sp>
        <p:nvSpPr>
          <p:cNvPr id="3" name="Rectangle 180"/>
          <p:cNvSpPr>
            <a:spLocks noChangeArrowheads="1"/>
          </p:cNvSpPr>
          <p:nvPr/>
        </p:nvSpPr>
        <p:spPr bwMode="auto">
          <a:xfrm>
            <a:off x="1495233" y="1283116"/>
            <a:ext cx="46422912" cy="25576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normAutofit/>
          </a:bodyPr>
          <a:lstStyle/>
          <a:p>
            <a:pPr marL="0" marR="0" lvl="0" indent="0" algn="ctr" defTabSz="914400" rtl="0" eaLnBrk="1" fontAlgn="base" latinLnBrk="0" hangingPunct="1">
              <a:lnSpc>
                <a:spcPct val="90000"/>
              </a:lnSpc>
              <a:spcBef>
                <a:spcPct val="0"/>
              </a:spcBef>
              <a:spcAft>
                <a:spcPct val="0"/>
              </a:spcAft>
              <a:buClrTx/>
              <a:buSzTx/>
              <a:buFontTx/>
              <a:buNone/>
              <a:tabLst/>
              <a:defRPr/>
            </a:pPr>
            <a:r>
              <a:rPr lang="en-US" sz="17800" b="1" dirty="0">
                <a:ln>
                  <a:solidFill>
                    <a:srgbClr val="FFFFFF"/>
                  </a:solidFill>
                </a:ln>
                <a:solidFill>
                  <a:srgbClr val="FFFFFF"/>
                </a:solidFill>
                <a:latin typeface="Leelawadee UI" panose="020B0502040204020203" pitchFamily="34" charset="-34"/>
                <a:ea typeface="ＭＳ Ｐゴシック" charset="0"/>
                <a:cs typeface="Leelawadee UI" panose="020B0502040204020203" pitchFamily="34" charset="-34"/>
              </a:rPr>
              <a:t>Predicting Recession</a:t>
            </a:r>
            <a:endParaRPr kumimoji="0" lang="en-US" sz="17800" b="1" i="0" u="none" strike="noStrike" kern="1200" cap="none" spc="0" normalizeH="0" baseline="0" noProof="0" dirty="0">
              <a:ln>
                <a:solidFill>
                  <a:srgbClr val="FFFFFF"/>
                </a:solidFill>
              </a:ln>
              <a:solidFill>
                <a:srgbClr val="FFFFFF"/>
              </a:solidFill>
              <a:effectLst/>
              <a:uLnTx/>
              <a:uFillTx/>
              <a:latin typeface="Leelawadee UI" panose="020B0502040204020203" pitchFamily="34" charset="-34"/>
              <a:ea typeface="ＭＳ Ｐゴシック" charset="0"/>
              <a:cs typeface="Leelawadee UI" panose="020B0502040204020203" pitchFamily="34" charset="-34"/>
            </a:endParaRPr>
          </a:p>
        </p:txBody>
      </p:sp>
      <p:sp>
        <p:nvSpPr>
          <p:cNvPr id="29" name="Rectangle 28"/>
          <p:cNvSpPr/>
          <p:nvPr/>
        </p:nvSpPr>
        <p:spPr>
          <a:xfrm>
            <a:off x="2316389" y="8405590"/>
            <a:ext cx="9796666" cy="918529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6000" b="0" i="0" u="none" strike="noStrike" kern="1200" cap="none" spc="0" normalizeH="0" baseline="0" noProof="0" dirty="0">
              <a:ln>
                <a:noFill/>
              </a:ln>
              <a:solidFill>
                <a:srgbClr val="000000"/>
              </a:solidFill>
              <a:effectLst/>
              <a:uLnTx/>
              <a:uFillTx/>
              <a:latin typeface="Berlin Sans FB" panose="020E0602020502020306" pitchFamily="34" charset="0"/>
              <a:ea typeface="+mn-ea"/>
              <a:cs typeface="+mn-cs"/>
            </a:endParaRPr>
          </a:p>
        </p:txBody>
      </p:sp>
      <p:sp>
        <p:nvSpPr>
          <p:cNvPr id="30" name="Rectangle 29"/>
          <p:cNvSpPr/>
          <p:nvPr/>
        </p:nvSpPr>
        <p:spPr>
          <a:xfrm>
            <a:off x="2316389" y="18773245"/>
            <a:ext cx="9796665" cy="46179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1200" cap="none" spc="0" normalizeH="0" baseline="0" noProof="0" dirty="0">
                <a:ln>
                  <a:noFill/>
                </a:ln>
                <a:solidFill>
                  <a:srgbClr val="000000"/>
                </a:solidFill>
                <a:effectLst/>
                <a:uLnTx/>
                <a:uFillTx/>
                <a:latin typeface="Times New Roman"/>
                <a:ea typeface="+mn-ea"/>
                <a:cs typeface="+mn-cs"/>
              </a:rPr>
              <a:t>The goal is to make more informed decisions in a world where economic stability is vital for both societal well-being and financial success. By leveraging SVM, analysts and decision-makers can potentially enhance their ability to anticipate economic recessions, allowing for more proactive and effective strategies to mitigate the negative impacts associated with these downturns</a:t>
            </a:r>
            <a:r>
              <a:rPr kumimoji="0" lang="en-US" sz="5400" b="0" i="0" u="none" strike="noStrike" kern="1200" cap="none" spc="0" normalizeH="0" baseline="0" noProof="0" dirty="0">
                <a:ln>
                  <a:noFill/>
                </a:ln>
                <a:solidFill>
                  <a:srgbClr val="000000"/>
                </a:solidFill>
                <a:effectLst/>
                <a:uLnTx/>
                <a:uFillTx/>
                <a:latin typeface="Times New Roman"/>
                <a:ea typeface="+mn-ea"/>
                <a:cs typeface="+mn-cs"/>
              </a:rPr>
              <a:t>.</a:t>
            </a:r>
            <a:endParaRPr kumimoji="0" lang="en-US" sz="6000" b="0" i="0" u="none" strike="noStrike" kern="1200" cap="none" spc="0" normalizeH="0" baseline="0" noProof="0" dirty="0">
              <a:ln>
                <a:noFill/>
              </a:ln>
              <a:solidFill>
                <a:srgbClr val="000000"/>
              </a:solidFill>
              <a:effectLst/>
              <a:uLnTx/>
              <a:uFillTx/>
              <a:latin typeface="Berlin Sans FB" panose="020E0602020502020306" pitchFamily="34" charset="0"/>
              <a:ea typeface="+mn-ea"/>
              <a:cs typeface="+mn-cs"/>
            </a:endParaRPr>
          </a:p>
        </p:txBody>
      </p:sp>
      <p:sp>
        <p:nvSpPr>
          <p:cNvPr id="31" name="Rectangle 30"/>
          <p:cNvSpPr/>
          <p:nvPr/>
        </p:nvSpPr>
        <p:spPr>
          <a:xfrm>
            <a:off x="13865508" y="8562630"/>
            <a:ext cx="9832604" cy="49136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1200" cap="none" spc="0" normalizeH="0" baseline="0" noProof="0" dirty="0">
                <a:ln>
                  <a:noFill/>
                </a:ln>
                <a:solidFill>
                  <a:srgbClr val="000000"/>
                </a:solidFill>
                <a:effectLst/>
                <a:uLnTx/>
                <a:uFillTx/>
                <a:latin typeface="Times New Roman"/>
                <a:ea typeface="+mn-ea"/>
                <a:cs typeface="+mn-cs"/>
              </a:rPr>
              <a:t>Support Vector Machine is a machine learning technique that is commonly used for categorizing data into two groups. In the context of economic forecasting, SVM can be applied to the challenging task of predicting whether an economic recession is likely to occur or not. By doing so, it provides a valuable tool for gaining deeper insights into the intricate dynamics of economic downturns.</a:t>
            </a:r>
            <a:endParaRPr kumimoji="0" lang="en-US" sz="4000" b="0" i="0" u="none" strike="noStrike" kern="1200" cap="none" spc="0" normalizeH="0" baseline="0" noProof="0" dirty="0">
              <a:ln>
                <a:noFill/>
              </a:ln>
              <a:solidFill>
                <a:srgbClr val="000000"/>
              </a:solidFill>
              <a:effectLst/>
              <a:uLnTx/>
              <a:uFillTx/>
              <a:latin typeface="Berlin Sans FB" panose="020E0602020502020306" pitchFamily="34" charset="0"/>
              <a:ea typeface="+mn-ea"/>
              <a:cs typeface="+mn-cs"/>
            </a:endParaRPr>
          </a:p>
        </p:txBody>
      </p:sp>
      <p:sp>
        <p:nvSpPr>
          <p:cNvPr id="33" name="Rectangle 32"/>
          <p:cNvSpPr/>
          <p:nvPr/>
        </p:nvSpPr>
        <p:spPr>
          <a:xfrm>
            <a:off x="13960490" y="14275554"/>
            <a:ext cx="3988252" cy="486937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lvl="0">
              <a:defRPr/>
            </a:pPr>
            <a:r>
              <a:rPr lang="en-US" sz="4000" dirty="0">
                <a:solidFill>
                  <a:srgbClr val="000000"/>
                </a:solidFill>
              </a:rPr>
              <a:t>Economic indicators used are unemployment rate, CPI, S&amp;P 500, interest rate, bond rate, and 10-year – 3 month treasury spread.</a:t>
            </a:r>
            <a:endParaRPr kumimoji="0" lang="en-US" sz="7200" b="0" i="0" u="none" strike="noStrike" kern="1200" cap="none" spc="0" normalizeH="0" baseline="0" noProof="0" dirty="0">
              <a:ln>
                <a:noFill/>
              </a:ln>
              <a:solidFill>
                <a:srgbClr val="000000"/>
              </a:solidFill>
              <a:effectLst/>
              <a:uLnTx/>
              <a:uFillTx/>
              <a:latin typeface="Berlin Sans FB" panose="020E0602020502020306" pitchFamily="34" charset="0"/>
              <a:ea typeface="+mn-ea"/>
              <a:cs typeface="+mn-cs"/>
            </a:endParaRPr>
          </a:p>
        </p:txBody>
      </p:sp>
      <p:sp>
        <p:nvSpPr>
          <p:cNvPr id="35" name="Rectangle 34"/>
          <p:cNvSpPr/>
          <p:nvPr/>
        </p:nvSpPr>
        <p:spPr>
          <a:xfrm>
            <a:off x="18296631" y="20153810"/>
            <a:ext cx="5401481" cy="467789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lvl="0">
              <a:defRPr/>
            </a:pPr>
            <a:r>
              <a:rPr lang="de-CH" sz="5400" dirty="0">
                <a:solidFill>
                  <a:srgbClr val="000000"/>
                </a:solidFill>
              </a:rPr>
              <a:t>The years gap is between 1982 - 2023.</a:t>
            </a:r>
            <a:endParaRPr kumimoji="0" lang="en-US" sz="6000" b="0" i="0" u="none" strike="noStrike" kern="1200" cap="none" spc="0" normalizeH="0" baseline="0" noProof="0" dirty="0">
              <a:ln>
                <a:noFill/>
              </a:ln>
              <a:solidFill>
                <a:srgbClr val="000000"/>
              </a:solidFill>
              <a:effectLst/>
              <a:uLnTx/>
              <a:uFillTx/>
              <a:latin typeface="Berlin Sans FB" panose="020E0602020502020306" pitchFamily="34" charset="0"/>
              <a:ea typeface="+mn-ea"/>
              <a:cs typeface="+mn-cs"/>
            </a:endParaRPr>
          </a:p>
        </p:txBody>
      </p:sp>
      <p:sp>
        <p:nvSpPr>
          <p:cNvPr id="37" name="Rectangle 36"/>
          <p:cNvSpPr/>
          <p:nvPr/>
        </p:nvSpPr>
        <p:spPr>
          <a:xfrm>
            <a:off x="25776037" y="15617874"/>
            <a:ext cx="4126032" cy="345671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6000" b="0" i="0" u="none" strike="noStrike" kern="1200" cap="none" spc="0" normalizeH="0" baseline="0" noProof="0" dirty="0">
              <a:ln>
                <a:noFill/>
              </a:ln>
              <a:solidFill>
                <a:srgbClr val="000000"/>
              </a:solidFill>
              <a:effectLst/>
              <a:uLnTx/>
              <a:uFillTx/>
              <a:latin typeface="Berlin Sans FB" panose="020E0602020502020306" pitchFamily="34" charset="0"/>
              <a:ea typeface="+mn-ea"/>
              <a:cs typeface="+mn-cs"/>
            </a:endParaRPr>
          </a:p>
        </p:txBody>
      </p:sp>
      <p:sp>
        <p:nvSpPr>
          <p:cNvPr id="38" name="Rectangle 37"/>
          <p:cNvSpPr/>
          <p:nvPr/>
        </p:nvSpPr>
        <p:spPr>
          <a:xfrm>
            <a:off x="37338664" y="8560081"/>
            <a:ext cx="9943435" cy="842275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4800" dirty="0">
                <a:solidFill>
                  <a:srgbClr val="000000"/>
                </a:solidFill>
                <a:latin typeface="Times New Roman"/>
              </a:rPr>
              <a:t>E</a:t>
            </a:r>
            <a:r>
              <a:rPr kumimoji="0" lang="en-US" sz="4800" b="0" i="0" u="none" strike="noStrike" kern="1200" cap="none" spc="0" normalizeH="0" baseline="0" noProof="0" dirty="0" err="1">
                <a:ln>
                  <a:noFill/>
                </a:ln>
                <a:solidFill>
                  <a:srgbClr val="000000"/>
                </a:solidFill>
                <a:effectLst/>
                <a:uLnTx/>
                <a:uFillTx/>
                <a:latin typeface="Times New Roman"/>
                <a:ea typeface="+mn-ea"/>
                <a:cs typeface="+mn-cs"/>
              </a:rPr>
              <a:t>xploration</a:t>
            </a:r>
            <a:r>
              <a:rPr kumimoji="0" lang="en-US" sz="4800" b="0" i="0" u="none" strike="noStrike" kern="1200" cap="none" spc="0" normalizeH="0" baseline="0" noProof="0" dirty="0">
                <a:ln>
                  <a:noFill/>
                </a:ln>
                <a:solidFill>
                  <a:srgbClr val="000000"/>
                </a:solidFill>
                <a:effectLst/>
                <a:uLnTx/>
                <a:uFillTx/>
                <a:latin typeface="Times New Roman"/>
                <a:ea typeface="+mn-ea"/>
                <a:cs typeface="+mn-cs"/>
              </a:rPr>
              <a:t> of the Support Vector Machine as a tool for predicting economic recessions demonstrates its potential to contribute to the field of economic forecasting. The traditional methods and statistical approaches have long been employed, but the integration of advanced machine learning techniques, particularly SVM, offers a promising avenue for enhancing the accuracy and timeliness of recession predictions</a:t>
            </a:r>
            <a:r>
              <a:rPr kumimoji="0" lang="en-US" sz="5400" b="0" i="0" u="none" strike="noStrike" kern="1200" cap="none" spc="0" normalizeH="0" baseline="0" noProof="0" dirty="0">
                <a:ln>
                  <a:noFill/>
                </a:ln>
                <a:solidFill>
                  <a:srgbClr val="000000"/>
                </a:solidFill>
                <a:effectLst/>
                <a:uLnTx/>
                <a:uFillTx/>
                <a:latin typeface="Times New Roman"/>
                <a:ea typeface="+mn-ea"/>
                <a:cs typeface="+mn-cs"/>
              </a:rPr>
              <a:t>.</a:t>
            </a:r>
            <a:endParaRPr kumimoji="0" lang="en-US" sz="6000" b="0" i="0" u="none" strike="noStrike" kern="1200" cap="none" spc="0" normalizeH="0" baseline="0" noProof="0" dirty="0">
              <a:ln>
                <a:noFill/>
              </a:ln>
              <a:solidFill>
                <a:srgbClr val="000000"/>
              </a:solidFill>
              <a:effectLst/>
              <a:uLnTx/>
              <a:uFillTx/>
              <a:latin typeface="Berlin Sans FB" panose="020E0602020502020306" pitchFamily="34" charset="0"/>
              <a:ea typeface="+mn-ea"/>
              <a:cs typeface="+mn-cs"/>
            </a:endParaRPr>
          </a:p>
        </p:txBody>
      </p:sp>
      <p:sp>
        <p:nvSpPr>
          <p:cNvPr id="39" name="Rectangle 38"/>
          <p:cNvSpPr/>
          <p:nvPr/>
        </p:nvSpPr>
        <p:spPr>
          <a:xfrm>
            <a:off x="37338665" y="19416218"/>
            <a:ext cx="11014806" cy="506072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R="0" lvl="0" algn="l" defTabSz="914400" rtl="0" eaLnBrk="1" fontAlgn="base" latinLnBrk="0" hangingPunct="1">
              <a:lnSpc>
                <a:spcPct val="100000"/>
              </a:lnSpc>
              <a:spcBef>
                <a:spcPct val="0"/>
              </a:spcBef>
              <a:spcAft>
                <a:spcPct val="0"/>
              </a:spcAft>
              <a:buClrTx/>
              <a:buSzTx/>
              <a:tabLst/>
              <a:defRPr/>
            </a:pPr>
            <a:r>
              <a:rPr kumimoji="0" lang="de-CH" sz="2800" b="0" i="0" u="none" strike="noStrike" kern="1200" cap="none" spc="0" normalizeH="0" baseline="0" noProof="0" dirty="0">
                <a:ln>
                  <a:noFill/>
                </a:ln>
                <a:solidFill>
                  <a:srgbClr val="000000">
                    <a:lumMod val="50000"/>
                    <a:lumOff val="50000"/>
                  </a:srgbClr>
                </a:solidFill>
                <a:effectLst/>
                <a:uLnTx/>
                <a:uFillTx/>
                <a:latin typeface="Times New Roman"/>
                <a:ea typeface="+mn-ea"/>
                <a:cs typeface="+mn-cs"/>
              </a:rPr>
              <a:t>[1] M Hammad. Predicting Financial Recession using Machine Learning - Pro-</a:t>
            </a:r>
          </a:p>
          <a:p>
            <a:pPr marR="0" lvl="0" algn="l" defTabSz="914400" rtl="0" eaLnBrk="1" fontAlgn="base" latinLnBrk="0" hangingPunct="1">
              <a:lnSpc>
                <a:spcPct val="100000"/>
              </a:lnSpc>
              <a:spcBef>
                <a:spcPct val="0"/>
              </a:spcBef>
              <a:spcAft>
                <a:spcPct val="0"/>
              </a:spcAft>
              <a:buClrTx/>
              <a:buSzTx/>
              <a:tabLst/>
              <a:defRPr/>
            </a:pPr>
            <a:r>
              <a:rPr kumimoji="0" lang="de-CH" sz="2800" b="0" i="0" u="none" strike="noStrike" kern="1200" cap="none" spc="0" normalizeH="0" baseline="0" noProof="0" dirty="0">
                <a:ln>
                  <a:noFill/>
                </a:ln>
                <a:solidFill>
                  <a:srgbClr val="000000">
                    <a:lumMod val="50000"/>
                    <a:lumOff val="50000"/>
                  </a:srgbClr>
                </a:solidFill>
                <a:effectLst/>
                <a:uLnTx/>
                <a:uFillTx/>
                <a:latin typeface="Times New Roman"/>
                <a:ea typeface="+mn-ea"/>
                <a:cs typeface="+mn-cs"/>
              </a:rPr>
              <a:t>Quest. 2021.</a:t>
            </a:r>
          </a:p>
          <a:p>
            <a:pPr marR="0" lvl="0" algn="l" defTabSz="914400" rtl="0" eaLnBrk="1" fontAlgn="base" latinLnBrk="0" hangingPunct="1">
              <a:lnSpc>
                <a:spcPct val="100000"/>
              </a:lnSpc>
              <a:spcBef>
                <a:spcPct val="0"/>
              </a:spcBef>
              <a:spcAft>
                <a:spcPct val="0"/>
              </a:spcAft>
              <a:buClrTx/>
              <a:buSzTx/>
              <a:tabLst/>
              <a:defRPr/>
            </a:pPr>
            <a:r>
              <a:rPr kumimoji="0" lang="de-CH" sz="2800" b="0" i="0" u="none" strike="noStrike" kern="1200" cap="none" spc="0" normalizeH="0" baseline="0" noProof="0" dirty="0">
                <a:ln>
                  <a:noFill/>
                </a:ln>
                <a:solidFill>
                  <a:srgbClr val="000000">
                    <a:lumMod val="50000"/>
                    <a:lumOff val="50000"/>
                  </a:srgbClr>
                </a:solidFill>
                <a:effectLst/>
                <a:uLnTx/>
                <a:uFillTx/>
                <a:latin typeface="Times New Roman"/>
                <a:ea typeface="+mn-ea"/>
                <a:cs typeface="+mn-cs"/>
              </a:rPr>
              <a:t>[2] Theophilos Papadimitriou, Periklis Gogas, and Maria Matthaiou. Yield</a:t>
            </a:r>
          </a:p>
          <a:p>
            <a:pPr marR="0" lvl="0" algn="l" defTabSz="914400" rtl="0" eaLnBrk="1" fontAlgn="base" latinLnBrk="0" hangingPunct="1">
              <a:lnSpc>
                <a:spcPct val="100000"/>
              </a:lnSpc>
              <a:spcBef>
                <a:spcPct val="0"/>
              </a:spcBef>
              <a:spcAft>
                <a:spcPct val="0"/>
              </a:spcAft>
              <a:buClrTx/>
              <a:buSzTx/>
              <a:tabLst/>
              <a:defRPr/>
            </a:pPr>
            <a:r>
              <a:rPr kumimoji="0" lang="de-CH" sz="2800" b="0" i="0" u="none" strike="noStrike" kern="1200" cap="none" spc="0" normalizeH="0" baseline="0" noProof="0" dirty="0">
                <a:ln>
                  <a:noFill/>
                </a:ln>
                <a:solidFill>
                  <a:srgbClr val="000000">
                    <a:lumMod val="50000"/>
                    <a:lumOff val="50000"/>
                  </a:srgbClr>
                </a:solidFill>
                <a:effectLst/>
                <a:uLnTx/>
                <a:uFillTx/>
                <a:latin typeface="Times New Roman"/>
                <a:ea typeface="+mn-ea"/>
                <a:cs typeface="+mn-cs"/>
              </a:rPr>
              <a:t>curve and recession forecasting in a machine learning framework. Citeseer,</a:t>
            </a:r>
          </a:p>
          <a:p>
            <a:pPr marR="0" lvl="0" algn="l" defTabSz="914400" rtl="0" eaLnBrk="1" fontAlgn="base" latinLnBrk="0" hangingPunct="1">
              <a:lnSpc>
                <a:spcPct val="100000"/>
              </a:lnSpc>
              <a:spcBef>
                <a:spcPct val="0"/>
              </a:spcBef>
              <a:spcAft>
                <a:spcPct val="0"/>
              </a:spcAft>
              <a:buClrTx/>
              <a:buSzTx/>
              <a:tabLst/>
              <a:defRPr/>
            </a:pPr>
            <a:r>
              <a:rPr kumimoji="0" lang="de-CH" sz="2800" b="0" i="0" u="none" strike="noStrike" kern="1200" cap="none" spc="0" normalizeH="0" baseline="0" noProof="0" dirty="0">
                <a:ln>
                  <a:noFill/>
                </a:ln>
                <a:solidFill>
                  <a:srgbClr val="000000">
                    <a:lumMod val="50000"/>
                    <a:lumOff val="50000"/>
                  </a:srgbClr>
                </a:solidFill>
                <a:effectLst/>
                <a:uLnTx/>
                <a:uFillTx/>
                <a:latin typeface="Times New Roman"/>
                <a:ea typeface="+mn-ea"/>
                <a:cs typeface="+mn-cs"/>
              </a:rPr>
              <a:t>0.</a:t>
            </a:r>
          </a:p>
          <a:p>
            <a:pPr marR="0" lvl="0" algn="l" defTabSz="914400" rtl="0" eaLnBrk="1" fontAlgn="base" latinLnBrk="0" hangingPunct="1">
              <a:lnSpc>
                <a:spcPct val="100000"/>
              </a:lnSpc>
              <a:spcBef>
                <a:spcPct val="0"/>
              </a:spcBef>
              <a:spcAft>
                <a:spcPct val="0"/>
              </a:spcAft>
              <a:buClrTx/>
              <a:buSzTx/>
              <a:tabLst/>
              <a:defRPr/>
            </a:pPr>
            <a:r>
              <a:rPr kumimoji="0" lang="de-CH" sz="2800" b="0" i="0" u="none" strike="noStrike" kern="1200" cap="none" spc="0" normalizeH="0" baseline="0" noProof="0" dirty="0">
                <a:ln>
                  <a:noFill/>
                </a:ln>
                <a:solidFill>
                  <a:srgbClr val="000000">
                    <a:lumMod val="50000"/>
                    <a:lumOff val="50000"/>
                  </a:srgbClr>
                </a:solidFill>
                <a:effectLst/>
                <a:uLnTx/>
                <a:uFillTx/>
                <a:latin typeface="Times New Roman"/>
                <a:ea typeface="+mn-ea"/>
                <a:cs typeface="+mn-cs"/>
              </a:rPr>
              <a:t>[3] Michael Puglia and Adam Tucker. Machine learning, the treasury yield</a:t>
            </a:r>
          </a:p>
          <a:p>
            <a:pPr marR="0" lvl="0" algn="l" defTabSz="914400" rtl="0" eaLnBrk="1" fontAlgn="base" latinLnBrk="0" hangingPunct="1">
              <a:lnSpc>
                <a:spcPct val="100000"/>
              </a:lnSpc>
              <a:spcBef>
                <a:spcPct val="0"/>
              </a:spcBef>
              <a:spcAft>
                <a:spcPct val="0"/>
              </a:spcAft>
              <a:buClrTx/>
              <a:buSzTx/>
              <a:tabLst/>
              <a:defRPr/>
            </a:pPr>
            <a:r>
              <a:rPr kumimoji="0" lang="de-CH" sz="2800" b="0" i="0" u="none" strike="noStrike" kern="1200" cap="none" spc="0" normalizeH="0" baseline="0" noProof="0" dirty="0">
                <a:ln>
                  <a:noFill/>
                </a:ln>
                <a:solidFill>
                  <a:srgbClr val="000000">
                    <a:lumMod val="50000"/>
                    <a:lumOff val="50000"/>
                  </a:srgbClr>
                </a:solidFill>
                <a:effectLst/>
                <a:uLnTx/>
                <a:uFillTx/>
                <a:latin typeface="Times New Roman"/>
                <a:ea typeface="+mn-ea"/>
                <a:cs typeface="+mn-cs"/>
              </a:rPr>
              <a:t>curve and recession forecasting. Finance and Economics Discussion Series,</a:t>
            </a:r>
          </a:p>
          <a:p>
            <a:pPr marR="0" lvl="0" algn="l" defTabSz="914400" rtl="0" eaLnBrk="1" fontAlgn="base" latinLnBrk="0" hangingPunct="1">
              <a:lnSpc>
                <a:spcPct val="100000"/>
              </a:lnSpc>
              <a:spcBef>
                <a:spcPct val="0"/>
              </a:spcBef>
              <a:spcAft>
                <a:spcPct val="0"/>
              </a:spcAft>
              <a:buClrTx/>
              <a:buSzTx/>
              <a:tabLst/>
              <a:defRPr/>
            </a:pPr>
            <a:r>
              <a:rPr kumimoji="0" lang="de-CH" sz="2800" b="0" i="0" u="none" strike="noStrike" kern="1200" cap="none" spc="0" normalizeH="0" baseline="0" noProof="0" dirty="0">
                <a:ln>
                  <a:noFill/>
                </a:ln>
                <a:solidFill>
                  <a:srgbClr val="000000">
                    <a:lumMod val="50000"/>
                    <a:lumOff val="50000"/>
                  </a:srgbClr>
                </a:solidFill>
                <a:effectLst/>
                <a:uLnTx/>
                <a:uFillTx/>
                <a:latin typeface="Times New Roman"/>
                <a:ea typeface="+mn-ea"/>
                <a:cs typeface="+mn-cs"/>
              </a:rPr>
              <a:t>2020(038), May 2020.</a:t>
            </a:r>
          </a:p>
          <a:p>
            <a:pPr marR="0" lvl="0" algn="l" defTabSz="914400" rtl="0" eaLnBrk="1" fontAlgn="base" latinLnBrk="0" hangingPunct="1">
              <a:lnSpc>
                <a:spcPct val="100000"/>
              </a:lnSpc>
              <a:spcBef>
                <a:spcPct val="0"/>
              </a:spcBef>
              <a:spcAft>
                <a:spcPct val="0"/>
              </a:spcAft>
              <a:buClrTx/>
              <a:buSzTx/>
              <a:tabLst/>
              <a:defRPr/>
            </a:pPr>
            <a:r>
              <a:rPr kumimoji="0" lang="de-CH" sz="2800" b="0" i="0" u="none" strike="noStrike" kern="1200" cap="none" spc="0" normalizeH="0" baseline="0" noProof="0" dirty="0">
                <a:ln>
                  <a:noFill/>
                </a:ln>
                <a:solidFill>
                  <a:srgbClr val="000000">
                    <a:lumMod val="50000"/>
                    <a:lumOff val="50000"/>
                  </a:srgbClr>
                </a:solidFill>
                <a:effectLst/>
                <a:uLnTx/>
                <a:uFillTx/>
                <a:latin typeface="Times New Roman"/>
                <a:ea typeface="+mn-ea"/>
                <a:cs typeface="+mn-cs"/>
              </a:rPr>
              <a:t>[4] Zihao Wang, Kun Li, Steve Q Xia, and Hongfu Liu. Economic recession</a:t>
            </a:r>
          </a:p>
          <a:p>
            <a:pPr marR="0" lvl="0" algn="l" defTabSz="914400" rtl="0" eaLnBrk="1" fontAlgn="base" latinLnBrk="0" hangingPunct="1">
              <a:lnSpc>
                <a:spcPct val="100000"/>
              </a:lnSpc>
              <a:spcBef>
                <a:spcPct val="0"/>
              </a:spcBef>
              <a:spcAft>
                <a:spcPct val="0"/>
              </a:spcAft>
              <a:buClrTx/>
              <a:buSzTx/>
              <a:tabLst/>
              <a:defRPr/>
            </a:pPr>
            <a:r>
              <a:rPr kumimoji="0" lang="de-CH" sz="2800" b="0" i="0" u="none" strike="noStrike" kern="1200" cap="none" spc="0" normalizeH="0" baseline="0" noProof="0" dirty="0">
                <a:ln>
                  <a:noFill/>
                </a:ln>
                <a:solidFill>
                  <a:srgbClr val="000000">
                    <a:lumMod val="50000"/>
                    <a:lumOff val="50000"/>
                  </a:srgbClr>
                </a:solidFill>
                <a:effectLst/>
                <a:uLnTx/>
                <a:uFillTx/>
                <a:latin typeface="Times New Roman"/>
                <a:ea typeface="+mn-ea"/>
                <a:cs typeface="+mn-cs"/>
              </a:rPr>
              <a:t>prediction using deep neural network. The journal of financial data science,</a:t>
            </a:r>
          </a:p>
          <a:p>
            <a:pPr marR="0" lvl="0" algn="l" defTabSz="914400" rtl="0" eaLnBrk="1" fontAlgn="base" latinLnBrk="0" hangingPunct="1">
              <a:lnSpc>
                <a:spcPct val="100000"/>
              </a:lnSpc>
              <a:spcBef>
                <a:spcPct val="0"/>
              </a:spcBef>
              <a:spcAft>
                <a:spcPct val="0"/>
              </a:spcAft>
              <a:buClrTx/>
              <a:buSzTx/>
              <a:tabLst/>
              <a:defRPr/>
            </a:pPr>
            <a:r>
              <a:rPr kumimoji="0" lang="de-CH" sz="2800" b="0" i="0" u="none" strike="noStrike" kern="1200" cap="none" spc="0" normalizeH="0" baseline="0" noProof="0" dirty="0">
                <a:ln>
                  <a:noFill/>
                </a:ln>
                <a:solidFill>
                  <a:srgbClr val="000000">
                    <a:lumMod val="50000"/>
                    <a:lumOff val="50000"/>
                  </a:srgbClr>
                </a:solidFill>
                <a:effectLst/>
                <a:uLnTx/>
                <a:uFillTx/>
                <a:latin typeface="Times New Roman"/>
                <a:ea typeface="+mn-ea"/>
                <a:cs typeface="+mn-cs"/>
              </a:rPr>
              <a:t>4(3):108–127, 2022.</a:t>
            </a:r>
          </a:p>
          <a:p>
            <a:pPr marR="0" lvl="0" algn="l" defTabSz="914400" rtl="0" eaLnBrk="1" fontAlgn="base" latinLnBrk="0" hangingPunct="1">
              <a:lnSpc>
                <a:spcPct val="100000"/>
              </a:lnSpc>
              <a:spcBef>
                <a:spcPct val="0"/>
              </a:spcBef>
              <a:spcAft>
                <a:spcPct val="0"/>
              </a:spcAft>
              <a:buClrTx/>
              <a:buSzTx/>
              <a:tabLst/>
              <a:defRPr/>
            </a:pPr>
            <a:r>
              <a:rPr kumimoji="0" lang="de-CH" sz="2800" b="0" i="0" u="none" strike="noStrike" kern="1200" cap="none" spc="0" normalizeH="0" baseline="0" noProof="0" dirty="0">
                <a:ln>
                  <a:noFill/>
                </a:ln>
                <a:solidFill>
                  <a:srgbClr val="000000">
                    <a:lumMod val="50000"/>
                    <a:lumOff val="50000"/>
                  </a:srgbClr>
                </a:solidFill>
                <a:effectLst/>
                <a:uLnTx/>
                <a:uFillTx/>
                <a:latin typeface="Times New Roman"/>
                <a:ea typeface="+mn-ea"/>
                <a:cs typeface="+mn-cs"/>
              </a:rPr>
              <a:t>6</a:t>
            </a:r>
          </a:p>
        </p:txBody>
      </p:sp>
      <p:sp>
        <p:nvSpPr>
          <p:cNvPr id="40" name="Rectangle 39"/>
          <p:cNvSpPr/>
          <p:nvPr/>
        </p:nvSpPr>
        <p:spPr>
          <a:xfrm>
            <a:off x="37354925" y="27368103"/>
            <a:ext cx="9927173" cy="225554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l" defTabSz="914400" rtl="0" eaLnBrk="1" fontAlgn="base" latinLnBrk="0" hangingPunct="1">
              <a:lnSpc>
                <a:spcPct val="100000"/>
              </a:lnSpc>
              <a:spcBef>
                <a:spcPct val="0"/>
              </a:spcBef>
              <a:spcAft>
                <a:spcPct val="0"/>
              </a:spcAft>
              <a:buClrTx/>
              <a:buSzTx/>
              <a:buFontTx/>
              <a:buNone/>
              <a:tabLst/>
              <a:defRPr/>
            </a:pPr>
            <a:r>
              <a:rPr lang="de-CH" sz="4800" dirty="0">
                <a:solidFill>
                  <a:srgbClr val="000000"/>
                </a:solidFill>
                <a:latin typeface="Times New Roman"/>
              </a:rPr>
              <a:t>We would like to thank Dr. Ghemri for her guidance to help us predict a recession.</a:t>
            </a:r>
            <a:endParaRPr kumimoji="0" lang="en-US" sz="4800" b="0" i="0" u="none" strike="noStrike" kern="1200" cap="none" spc="0" normalizeH="0" baseline="0" noProof="0" dirty="0">
              <a:ln>
                <a:noFill/>
              </a:ln>
              <a:solidFill>
                <a:srgbClr val="000000"/>
              </a:solidFill>
              <a:effectLst/>
              <a:uLnTx/>
              <a:uFillTx/>
              <a:latin typeface="Berlin Sans FB" panose="020E0602020502020306" pitchFamily="34" charset="0"/>
              <a:ea typeface="+mn-ea"/>
              <a:cs typeface="+mn-cs"/>
            </a:endParaRPr>
          </a:p>
        </p:txBody>
      </p:sp>
      <p:sp>
        <p:nvSpPr>
          <p:cNvPr id="36" name="Rectangle 35"/>
          <p:cNvSpPr/>
          <p:nvPr/>
        </p:nvSpPr>
        <p:spPr>
          <a:xfrm>
            <a:off x="25462761" y="25366046"/>
            <a:ext cx="10203457" cy="377681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000000"/>
                </a:solidFill>
                <a:effectLst/>
                <a:uLnTx/>
                <a:uFillTx/>
                <a:latin typeface="Times New Roman"/>
                <a:ea typeface="+mn-ea"/>
                <a:cs typeface="+mn-cs"/>
              </a:rPr>
              <a:t>Though not as precise, the model was nearly accurate when COVID-19 started on February 20, 2020, as it did not anticipate a recession in that month.</a:t>
            </a:r>
            <a:endParaRPr kumimoji="0" lang="en-US" sz="6000" b="0" i="0" u="none" strike="noStrike" kern="1200" cap="none" spc="0" normalizeH="0" baseline="0" noProof="0" dirty="0">
              <a:ln>
                <a:noFill/>
              </a:ln>
              <a:solidFill>
                <a:srgbClr val="000000"/>
              </a:solidFill>
              <a:effectLst/>
              <a:uLnTx/>
              <a:uFillTx/>
              <a:latin typeface="Berlin Sans FB" panose="020E0602020502020306" pitchFamily="34" charset="0"/>
              <a:ea typeface="+mn-ea"/>
              <a:cs typeface="+mn-cs"/>
            </a:endParaRPr>
          </a:p>
        </p:txBody>
      </p:sp>
      <p:sp>
        <p:nvSpPr>
          <p:cNvPr id="53" name="Rectangle 52"/>
          <p:cNvSpPr/>
          <p:nvPr/>
        </p:nvSpPr>
        <p:spPr>
          <a:xfrm>
            <a:off x="13960490" y="25366047"/>
            <a:ext cx="9858360" cy="400412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000000"/>
                </a:solidFill>
                <a:effectLst/>
                <a:uLnTx/>
                <a:uFillTx/>
                <a:latin typeface="Times New Roman"/>
                <a:ea typeface="+mn-ea"/>
                <a:cs typeface="+mn-cs"/>
              </a:rPr>
              <a:t>We want to implement </a:t>
            </a:r>
            <a:r>
              <a:rPr lang="en-US" sz="4800" dirty="0">
                <a:solidFill>
                  <a:srgbClr val="000000"/>
                </a:solidFill>
                <a:latin typeface="Times New Roman"/>
              </a:rPr>
              <a:t>our </a:t>
            </a:r>
            <a:r>
              <a:rPr kumimoji="0" lang="en-US" sz="4800" b="0" i="0" u="none" strike="noStrike" kern="1200" cap="none" spc="0" normalizeH="0" baseline="0" noProof="0" dirty="0">
                <a:ln>
                  <a:noFill/>
                </a:ln>
                <a:solidFill>
                  <a:srgbClr val="000000"/>
                </a:solidFill>
                <a:effectLst/>
                <a:uLnTx/>
                <a:uFillTx/>
                <a:latin typeface="Times New Roman"/>
                <a:ea typeface="+mn-ea"/>
                <a:cs typeface="+mn-cs"/>
              </a:rPr>
              <a:t>machine learning model on Python that can predict US economic recessions with a high degree of accuracy using various economic indicators.</a:t>
            </a:r>
            <a:endParaRPr kumimoji="0" lang="en-US" sz="4800" b="0" i="0" u="none" strike="noStrike" kern="1200" cap="none" spc="0" normalizeH="0" baseline="0" noProof="0" dirty="0">
              <a:ln>
                <a:noFill/>
              </a:ln>
              <a:solidFill>
                <a:srgbClr val="000000"/>
              </a:solidFill>
              <a:effectLst/>
              <a:uLnTx/>
              <a:uFillTx/>
              <a:latin typeface="Berlin Sans FB" panose="020E0602020502020306" pitchFamily="34" charset="0"/>
              <a:ea typeface="+mn-ea"/>
              <a:cs typeface="+mn-cs"/>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402" y="20480692"/>
            <a:ext cx="4028050" cy="402413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0259" y="25366046"/>
            <a:ext cx="5571830" cy="323783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62610" y="15087667"/>
            <a:ext cx="4400129" cy="3685577"/>
          </a:xfrm>
          <a:prstGeom prst="rect">
            <a:avLst/>
          </a:prstGeom>
        </p:spPr>
      </p:pic>
      <p:sp>
        <p:nvSpPr>
          <p:cNvPr id="2" name="TextBox 1"/>
          <p:cNvSpPr txBox="1"/>
          <p:nvPr/>
        </p:nvSpPr>
        <p:spPr>
          <a:xfrm>
            <a:off x="1638300" y="17412590"/>
            <a:ext cx="10763250" cy="1015663"/>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6000" b="1" i="0" u="none" strike="noStrike" kern="1200" cap="none" spc="0" normalizeH="0" baseline="0" noProof="0" dirty="0">
                <a:ln>
                  <a:noFill/>
                </a:ln>
                <a:solidFill>
                  <a:srgbClr val="000000"/>
                </a:solidFill>
                <a:effectLst/>
                <a:uLnTx/>
                <a:uFillTx/>
                <a:latin typeface="Helvetica" pitchFamily="34" charset="0"/>
                <a:ea typeface="MS PGothic" panose="020B0600070205080204" pitchFamily="34" charset="-128"/>
                <a:cs typeface="+mn-cs"/>
              </a:rPr>
              <a:t>Objectives</a:t>
            </a:r>
          </a:p>
        </p:txBody>
      </p:sp>
      <p:sp>
        <p:nvSpPr>
          <p:cNvPr id="51" name="TextBox 50"/>
          <p:cNvSpPr txBox="1"/>
          <p:nvPr/>
        </p:nvSpPr>
        <p:spPr>
          <a:xfrm>
            <a:off x="36965084" y="26103211"/>
            <a:ext cx="9848298" cy="1015663"/>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6000" b="1" i="0" u="none" strike="noStrike" kern="1200" cap="none" spc="0" normalizeH="0" baseline="0" noProof="0" dirty="0">
                <a:ln>
                  <a:noFill/>
                </a:ln>
                <a:solidFill>
                  <a:srgbClr val="000000"/>
                </a:solidFill>
                <a:effectLst/>
                <a:uLnTx/>
                <a:uFillTx/>
                <a:latin typeface="Helvetica" pitchFamily="34" charset="0"/>
                <a:ea typeface="MS PGothic" panose="020B0600070205080204" pitchFamily="34" charset="-128"/>
                <a:cs typeface="+mn-cs"/>
              </a:rPr>
              <a:t>Acknowledgements</a:t>
            </a:r>
          </a:p>
        </p:txBody>
      </p:sp>
      <p:sp>
        <p:nvSpPr>
          <p:cNvPr id="52" name="TextBox 51"/>
          <p:cNvSpPr txBox="1"/>
          <p:nvPr/>
        </p:nvSpPr>
        <p:spPr>
          <a:xfrm>
            <a:off x="36948286" y="18059082"/>
            <a:ext cx="9848298" cy="1015663"/>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6000" b="1" i="0" u="none" strike="noStrike" kern="1200" cap="none" spc="0" normalizeH="0" baseline="0" noProof="0" dirty="0">
                <a:ln>
                  <a:noFill/>
                </a:ln>
                <a:solidFill>
                  <a:srgbClr val="000000"/>
                </a:solidFill>
                <a:effectLst/>
                <a:uLnTx/>
                <a:uFillTx/>
                <a:latin typeface="Helvetica" pitchFamily="34" charset="0"/>
                <a:ea typeface="MS PGothic" panose="020B0600070205080204" pitchFamily="34" charset="-128"/>
                <a:cs typeface="+mn-cs"/>
              </a:rPr>
              <a:t>References</a:t>
            </a:r>
          </a:p>
        </p:txBody>
      </p:sp>
      <p:sp>
        <p:nvSpPr>
          <p:cNvPr id="34" name="TextBox 33"/>
          <p:cNvSpPr txBox="1"/>
          <p:nvPr/>
        </p:nvSpPr>
        <p:spPr>
          <a:xfrm>
            <a:off x="34138545" y="30051040"/>
            <a:ext cx="9685087" cy="477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500" b="0" i="0" u="none" strike="noStrike" kern="1200" cap="none" spc="0" normalizeH="0" baseline="0" noProof="0" dirty="0">
                <a:ln>
                  <a:noFill/>
                </a:ln>
                <a:solidFill>
                  <a:srgbClr val="000000">
                    <a:lumMod val="65000"/>
                    <a:lumOff val="35000"/>
                  </a:srgbClr>
                </a:solidFill>
                <a:effectLst/>
                <a:uLnTx/>
                <a:uFillTx/>
                <a:latin typeface="Leelawadee UI" panose="020B0502040204020203" pitchFamily="34" charset="-34"/>
                <a:ea typeface="MS PGothic" panose="020B0600070205080204" pitchFamily="34" charset="-128"/>
                <a:cs typeface="Leelawadee UI" panose="020B0502040204020203" pitchFamily="34" charset="-34"/>
              </a:rPr>
              <a:t>This poster was made using the “Presenter’s Poster” template from </a:t>
            </a:r>
          </a:p>
        </p:txBody>
      </p:sp>
      <p:pic>
        <p:nvPicPr>
          <p:cNvPr id="43" name="Picture 4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664827" y="29935264"/>
            <a:ext cx="4253318" cy="699981"/>
          </a:xfrm>
          <a:prstGeom prst="rect">
            <a:avLst/>
          </a:prstGeom>
        </p:spPr>
      </p:pic>
      <p:pic>
        <p:nvPicPr>
          <p:cNvPr id="4" name="Picture 3">
            <a:extLst>
              <a:ext uri="{FF2B5EF4-FFF2-40B4-BE49-F238E27FC236}">
                <a16:creationId xmlns:a16="http://schemas.microsoft.com/office/drawing/2014/main" id="{3FD296BF-0B0D-2A07-64C0-A5DCAECD579D}"/>
              </a:ext>
            </a:extLst>
          </p:cNvPr>
          <p:cNvPicPr>
            <a:picLocks noChangeAspect="1"/>
          </p:cNvPicPr>
          <p:nvPr/>
        </p:nvPicPr>
        <p:blipFill>
          <a:blip r:embed="rId7"/>
          <a:stretch>
            <a:fillRect/>
          </a:stretch>
        </p:blipFill>
        <p:spPr>
          <a:xfrm>
            <a:off x="2564218" y="25021337"/>
            <a:ext cx="8281926" cy="4140963"/>
          </a:xfrm>
          <a:prstGeom prst="rect">
            <a:avLst/>
          </a:prstGeom>
        </p:spPr>
      </p:pic>
      <p:pic>
        <p:nvPicPr>
          <p:cNvPr id="5" name="Picture 4">
            <a:extLst>
              <a:ext uri="{FF2B5EF4-FFF2-40B4-BE49-F238E27FC236}">
                <a16:creationId xmlns:a16="http://schemas.microsoft.com/office/drawing/2014/main" id="{057DA7F5-F769-418F-A320-3EBC659B596A}"/>
              </a:ext>
            </a:extLst>
          </p:cNvPr>
          <p:cNvPicPr>
            <a:picLocks noChangeAspect="1"/>
          </p:cNvPicPr>
          <p:nvPr/>
        </p:nvPicPr>
        <p:blipFill>
          <a:blip r:embed="rId8"/>
          <a:stretch>
            <a:fillRect/>
          </a:stretch>
        </p:blipFill>
        <p:spPr>
          <a:xfrm>
            <a:off x="27029527" y="15526328"/>
            <a:ext cx="6615733" cy="8978495"/>
          </a:xfrm>
          <a:prstGeom prst="rect">
            <a:avLst/>
          </a:prstGeom>
        </p:spPr>
      </p:pic>
    </p:spTree>
    <p:extLst>
      <p:ext uri="{BB962C8B-B14F-4D97-AF65-F5344CB8AC3E}">
        <p14:creationId xmlns:p14="http://schemas.microsoft.com/office/powerpoint/2010/main" val="2814871779"/>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1823</TotalTime>
  <Words>560</Words>
  <Application>Microsoft Office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MS PGothic</vt:lpstr>
      <vt:lpstr>MS PGothic</vt:lpstr>
      <vt:lpstr>Berlin Sans FB</vt:lpstr>
      <vt:lpstr>Calibri</vt:lpstr>
      <vt:lpstr>Helvetica</vt:lpstr>
      <vt:lpstr>Leelawadee UI</vt:lpstr>
      <vt:lpstr>Times New Roman</vt:lpstr>
      <vt:lpstr>Default Design</vt:lpstr>
      <vt:lpstr>PowerPoint Presentation</vt:lpstr>
    </vt:vector>
  </TitlesOfParts>
  <Manager/>
  <Company/>
  <LinksUpToDate>false</LinksUpToDate>
  <SharedDoc>false</SharedDoc>
  <HyperlinkBase>https://colinpurrington.com/tips/poster-design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Traditional poster template from https://peerrecognized.com</dc:title>
  <dc:subject>conference poster</dc:subject>
  <dc:creator>Martins Zaumanis</dc:creator>
  <cp:keywords>poster template;Peer Recognized</cp:keywords>
  <dc:description>Copyright Colin Purrington 2019</dc:description>
  <cp:lastModifiedBy>Goff4370</cp:lastModifiedBy>
  <cp:revision>616</cp:revision>
  <cp:lastPrinted>2011-10-30T12:54:45Z</cp:lastPrinted>
  <dcterms:created xsi:type="dcterms:W3CDTF">2012-06-12T14:08:55Z</dcterms:created>
  <dcterms:modified xsi:type="dcterms:W3CDTF">2023-11-30T20:07:48Z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