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17272-51F7-4535-9F47-654411F690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3E5976-C4EE-44D0-9445-A0AE538695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52F607-6BCE-481D-B954-D585B11875B1}"/>
              </a:ext>
            </a:extLst>
          </p:cNvPr>
          <p:cNvSpPr>
            <a:spLocks noGrp="1"/>
          </p:cNvSpPr>
          <p:nvPr>
            <p:ph type="dt" sz="half" idx="10"/>
          </p:nvPr>
        </p:nvSpPr>
        <p:spPr/>
        <p:txBody>
          <a:bodyPr/>
          <a:lstStyle/>
          <a:p>
            <a:fld id="{BAEE95DE-3148-4E77-8E2E-82EF83EE89C8}" type="datetimeFigureOut">
              <a:rPr lang="en-IN" smtClean="0"/>
              <a:t>03-04-2021</a:t>
            </a:fld>
            <a:endParaRPr lang="en-IN"/>
          </a:p>
        </p:txBody>
      </p:sp>
      <p:sp>
        <p:nvSpPr>
          <p:cNvPr id="5" name="Footer Placeholder 4">
            <a:extLst>
              <a:ext uri="{FF2B5EF4-FFF2-40B4-BE49-F238E27FC236}">
                <a16:creationId xmlns:a16="http://schemas.microsoft.com/office/drawing/2014/main" id="{25F496A1-DA60-41BC-A3EB-31288EAD48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951C09-BE03-4128-900E-5D33A3CE296E}"/>
              </a:ext>
            </a:extLst>
          </p:cNvPr>
          <p:cNvSpPr>
            <a:spLocks noGrp="1"/>
          </p:cNvSpPr>
          <p:nvPr>
            <p:ph type="sldNum" sz="quarter" idx="12"/>
          </p:nvPr>
        </p:nvSpPr>
        <p:spPr/>
        <p:txBody>
          <a:bodyPr/>
          <a:lstStyle/>
          <a:p>
            <a:fld id="{715CBC4F-805D-4423-A2AF-AD5D8C723E32}" type="slidenum">
              <a:rPr lang="en-IN" smtClean="0"/>
              <a:t>‹#›</a:t>
            </a:fld>
            <a:endParaRPr lang="en-IN"/>
          </a:p>
        </p:txBody>
      </p:sp>
    </p:spTree>
    <p:extLst>
      <p:ext uri="{BB962C8B-B14F-4D97-AF65-F5344CB8AC3E}">
        <p14:creationId xmlns:p14="http://schemas.microsoft.com/office/powerpoint/2010/main" val="1264352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6AFF8-C8C2-4E41-B7A5-5E7C783BAA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1F6503-31EF-46AC-952A-CBD1E92441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6E1358-4F7D-47DA-92C8-94C3A8DE6824}"/>
              </a:ext>
            </a:extLst>
          </p:cNvPr>
          <p:cNvSpPr>
            <a:spLocks noGrp="1"/>
          </p:cNvSpPr>
          <p:nvPr>
            <p:ph type="dt" sz="half" idx="10"/>
          </p:nvPr>
        </p:nvSpPr>
        <p:spPr/>
        <p:txBody>
          <a:bodyPr/>
          <a:lstStyle/>
          <a:p>
            <a:fld id="{BAEE95DE-3148-4E77-8E2E-82EF83EE89C8}" type="datetimeFigureOut">
              <a:rPr lang="en-IN" smtClean="0"/>
              <a:t>03-04-2021</a:t>
            </a:fld>
            <a:endParaRPr lang="en-IN"/>
          </a:p>
        </p:txBody>
      </p:sp>
      <p:sp>
        <p:nvSpPr>
          <p:cNvPr id="5" name="Footer Placeholder 4">
            <a:extLst>
              <a:ext uri="{FF2B5EF4-FFF2-40B4-BE49-F238E27FC236}">
                <a16:creationId xmlns:a16="http://schemas.microsoft.com/office/drawing/2014/main" id="{B3013973-8014-4EE4-A841-DD208EF66D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7238D1-F4F7-466F-9E9B-721DDD2533B4}"/>
              </a:ext>
            </a:extLst>
          </p:cNvPr>
          <p:cNvSpPr>
            <a:spLocks noGrp="1"/>
          </p:cNvSpPr>
          <p:nvPr>
            <p:ph type="sldNum" sz="quarter" idx="12"/>
          </p:nvPr>
        </p:nvSpPr>
        <p:spPr/>
        <p:txBody>
          <a:bodyPr/>
          <a:lstStyle/>
          <a:p>
            <a:fld id="{715CBC4F-805D-4423-A2AF-AD5D8C723E32}" type="slidenum">
              <a:rPr lang="en-IN" smtClean="0"/>
              <a:t>‹#›</a:t>
            </a:fld>
            <a:endParaRPr lang="en-IN"/>
          </a:p>
        </p:txBody>
      </p:sp>
    </p:spTree>
    <p:extLst>
      <p:ext uri="{BB962C8B-B14F-4D97-AF65-F5344CB8AC3E}">
        <p14:creationId xmlns:p14="http://schemas.microsoft.com/office/powerpoint/2010/main" val="3009212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BB20EA-5D62-47FD-944A-DFCEF2BD5D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E604C1-9F25-475A-8065-3C2F2CE435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4047B-AF91-420B-9F33-DF48FB0A26FB}"/>
              </a:ext>
            </a:extLst>
          </p:cNvPr>
          <p:cNvSpPr>
            <a:spLocks noGrp="1"/>
          </p:cNvSpPr>
          <p:nvPr>
            <p:ph type="dt" sz="half" idx="10"/>
          </p:nvPr>
        </p:nvSpPr>
        <p:spPr/>
        <p:txBody>
          <a:bodyPr/>
          <a:lstStyle/>
          <a:p>
            <a:fld id="{BAEE95DE-3148-4E77-8E2E-82EF83EE89C8}" type="datetimeFigureOut">
              <a:rPr lang="en-IN" smtClean="0"/>
              <a:t>03-04-2021</a:t>
            </a:fld>
            <a:endParaRPr lang="en-IN"/>
          </a:p>
        </p:txBody>
      </p:sp>
      <p:sp>
        <p:nvSpPr>
          <p:cNvPr id="5" name="Footer Placeholder 4">
            <a:extLst>
              <a:ext uri="{FF2B5EF4-FFF2-40B4-BE49-F238E27FC236}">
                <a16:creationId xmlns:a16="http://schemas.microsoft.com/office/drawing/2014/main" id="{41887920-5C36-4694-9803-175BD02CB1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E4A328-CD67-4F0B-979D-A9771F45E85A}"/>
              </a:ext>
            </a:extLst>
          </p:cNvPr>
          <p:cNvSpPr>
            <a:spLocks noGrp="1"/>
          </p:cNvSpPr>
          <p:nvPr>
            <p:ph type="sldNum" sz="quarter" idx="12"/>
          </p:nvPr>
        </p:nvSpPr>
        <p:spPr/>
        <p:txBody>
          <a:bodyPr/>
          <a:lstStyle/>
          <a:p>
            <a:fld id="{715CBC4F-805D-4423-A2AF-AD5D8C723E32}" type="slidenum">
              <a:rPr lang="en-IN" smtClean="0"/>
              <a:t>‹#›</a:t>
            </a:fld>
            <a:endParaRPr lang="en-IN"/>
          </a:p>
        </p:txBody>
      </p:sp>
    </p:spTree>
    <p:extLst>
      <p:ext uri="{BB962C8B-B14F-4D97-AF65-F5344CB8AC3E}">
        <p14:creationId xmlns:p14="http://schemas.microsoft.com/office/powerpoint/2010/main" val="3312011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5C35-7A19-4AC3-8A05-13D14F2A58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4ED963-988B-475A-B1BF-5F7241C869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809432-CD80-4D35-8964-B18243589344}"/>
              </a:ext>
            </a:extLst>
          </p:cNvPr>
          <p:cNvSpPr>
            <a:spLocks noGrp="1"/>
          </p:cNvSpPr>
          <p:nvPr>
            <p:ph type="dt" sz="half" idx="10"/>
          </p:nvPr>
        </p:nvSpPr>
        <p:spPr/>
        <p:txBody>
          <a:bodyPr/>
          <a:lstStyle/>
          <a:p>
            <a:fld id="{BAEE95DE-3148-4E77-8E2E-82EF83EE89C8}" type="datetimeFigureOut">
              <a:rPr lang="en-IN" smtClean="0"/>
              <a:t>03-04-2021</a:t>
            </a:fld>
            <a:endParaRPr lang="en-IN"/>
          </a:p>
        </p:txBody>
      </p:sp>
      <p:sp>
        <p:nvSpPr>
          <p:cNvPr id="5" name="Footer Placeholder 4">
            <a:extLst>
              <a:ext uri="{FF2B5EF4-FFF2-40B4-BE49-F238E27FC236}">
                <a16:creationId xmlns:a16="http://schemas.microsoft.com/office/drawing/2014/main" id="{A35DF9A7-4FC2-415F-8B9C-246083029F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58A033-4389-484E-ABD0-CC2C037145BE}"/>
              </a:ext>
            </a:extLst>
          </p:cNvPr>
          <p:cNvSpPr>
            <a:spLocks noGrp="1"/>
          </p:cNvSpPr>
          <p:nvPr>
            <p:ph type="sldNum" sz="quarter" idx="12"/>
          </p:nvPr>
        </p:nvSpPr>
        <p:spPr/>
        <p:txBody>
          <a:bodyPr/>
          <a:lstStyle/>
          <a:p>
            <a:fld id="{715CBC4F-805D-4423-A2AF-AD5D8C723E32}" type="slidenum">
              <a:rPr lang="en-IN" smtClean="0"/>
              <a:t>‹#›</a:t>
            </a:fld>
            <a:endParaRPr lang="en-IN"/>
          </a:p>
        </p:txBody>
      </p:sp>
    </p:spTree>
    <p:extLst>
      <p:ext uri="{BB962C8B-B14F-4D97-AF65-F5344CB8AC3E}">
        <p14:creationId xmlns:p14="http://schemas.microsoft.com/office/powerpoint/2010/main" val="1986823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EB980-04E7-4459-B0F6-BF04A6B205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336653-27CB-4BAF-A6C7-ACAD04FC28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9BF605-FA84-4AF1-A31D-B82440CE8976}"/>
              </a:ext>
            </a:extLst>
          </p:cNvPr>
          <p:cNvSpPr>
            <a:spLocks noGrp="1"/>
          </p:cNvSpPr>
          <p:nvPr>
            <p:ph type="dt" sz="half" idx="10"/>
          </p:nvPr>
        </p:nvSpPr>
        <p:spPr/>
        <p:txBody>
          <a:bodyPr/>
          <a:lstStyle/>
          <a:p>
            <a:fld id="{BAEE95DE-3148-4E77-8E2E-82EF83EE89C8}" type="datetimeFigureOut">
              <a:rPr lang="en-IN" smtClean="0"/>
              <a:t>03-04-2021</a:t>
            </a:fld>
            <a:endParaRPr lang="en-IN"/>
          </a:p>
        </p:txBody>
      </p:sp>
      <p:sp>
        <p:nvSpPr>
          <p:cNvPr id="5" name="Footer Placeholder 4">
            <a:extLst>
              <a:ext uri="{FF2B5EF4-FFF2-40B4-BE49-F238E27FC236}">
                <a16:creationId xmlns:a16="http://schemas.microsoft.com/office/drawing/2014/main" id="{13A40969-B980-4F40-A5B4-2BF7F86C21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E84972-F18A-487A-922A-F26166372CB0}"/>
              </a:ext>
            </a:extLst>
          </p:cNvPr>
          <p:cNvSpPr>
            <a:spLocks noGrp="1"/>
          </p:cNvSpPr>
          <p:nvPr>
            <p:ph type="sldNum" sz="quarter" idx="12"/>
          </p:nvPr>
        </p:nvSpPr>
        <p:spPr/>
        <p:txBody>
          <a:bodyPr/>
          <a:lstStyle/>
          <a:p>
            <a:fld id="{715CBC4F-805D-4423-A2AF-AD5D8C723E32}" type="slidenum">
              <a:rPr lang="en-IN" smtClean="0"/>
              <a:t>‹#›</a:t>
            </a:fld>
            <a:endParaRPr lang="en-IN"/>
          </a:p>
        </p:txBody>
      </p:sp>
    </p:spTree>
    <p:extLst>
      <p:ext uri="{BB962C8B-B14F-4D97-AF65-F5344CB8AC3E}">
        <p14:creationId xmlns:p14="http://schemas.microsoft.com/office/powerpoint/2010/main" val="268460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4CAE-E3C3-4827-84D0-D19E5E2717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17423A-3D4D-4F31-9608-48F3F3237A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5796DD-9128-4B88-B51C-B81CC8AE2E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88298A-6EBA-42EE-B06F-37073A96492F}"/>
              </a:ext>
            </a:extLst>
          </p:cNvPr>
          <p:cNvSpPr>
            <a:spLocks noGrp="1"/>
          </p:cNvSpPr>
          <p:nvPr>
            <p:ph type="dt" sz="half" idx="10"/>
          </p:nvPr>
        </p:nvSpPr>
        <p:spPr/>
        <p:txBody>
          <a:bodyPr/>
          <a:lstStyle/>
          <a:p>
            <a:fld id="{BAEE95DE-3148-4E77-8E2E-82EF83EE89C8}" type="datetimeFigureOut">
              <a:rPr lang="en-IN" smtClean="0"/>
              <a:t>03-04-2021</a:t>
            </a:fld>
            <a:endParaRPr lang="en-IN"/>
          </a:p>
        </p:txBody>
      </p:sp>
      <p:sp>
        <p:nvSpPr>
          <p:cNvPr id="6" name="Footer Placeholder 5">
            <a:extLst>
              <a:ext uri="{FF2B5EF4-FFF2-40B4-BE49-F238E27FC236}">
                <a16:creationId xmlns:a16="http://schemas.microsoft.com/office/drawing/2014/main" id="{DF36B34F-65CD-4144-B4AF-953D242378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D1043B-9D85-4274-ABF6-B2DF622415CB}"/>
              </a:ext>
            </a:extLst>
          </p:cNvPr>
          <p:cNvSpPr>
            <a:spLocks noGrp="1"/>
          </p:cNvSpPr>
          <p:nvPr>
            <p:ph type="sldNum" sz="quarter" idx="12"/>
          </p:nvPr>
        </p:nvSpPr>
        <p:spPr/>
        <p:txBody>
          <a:bodyPr/>
          <a:lstStyle/>
          <a:p>
            <a:fld id="{715CBC4F-805D-4423-A2AF-AD5D8C723E32}" type="slidenum">
              <a:rPr lang="en-IN" smtClean="0"/>
              <a:t>‹#›</a:t>
            </a:fld>
            <a:endParaRPr lang="en-IN"/>
          </a:p>
        </p:txBody>
      </p:sp>
    </p:spTree>
    <p:extLst>
      <p:ext uri="{BB962C8B-B14F-4D97-AF65-F5344CB8AC3E}">
        <p14:creationId xmlns:p14="http://schemas.microsoft.com/office/powerpoint/2010/main" val="181035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50CE2-0BEA-4160-9A8E-1FD60493CB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5D5660-1884-4612-A555-B3DF7A27AB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C0E7C7-0BE9-4E11-85F0-B25CEC5036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534F85-C53C-4EDF-9C7B-AF60816167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B89A81-1855-4CFF-8B39-BE78570985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6F2B5FE-700C-4BE5-A80D-7861D6D93C54}"/>
              </a:ext>
            </a:extLst>
          </p:cNvPr>
          <p:cNvSpPr>
            <a:spLocks noGrp="1"/>
          </p:cNvSpPr>
          <p:nvPr>
            <p:ph type="dt" sz="half" idx="10"/>
          </p:nvPr>
        </p:nvSpPr>
        <p:spPr/>
        <p:txBody>
          <a:bodyPr/>
          <a:lstStyle/>
          <a:p>
            <a:fld id="{BAEE95DE-3148-4E77-8E2E-82EF83EE89C8}" type="datetimeFigureOut">
              <a:rPr lang="en-IN" smtClean="0"/>
              <a:t>03-04-2021</a:t>
            </a:fld>
            <a:endParaRPr lang="en-IN"/>
          </a:p>
        </p:txBody>
      </p:sp>
      <p:sp>
        <p:nvSpPr>
          <p:cNvPr id="8" name="Footer Placeholder 7">
            <a:extLst>
              <a:ext uri="{FF2B5EF4-FFF2-40B4-BE49-F238E27FC236}">
                <a16:creationId xmlns:a16="http://schemas.microsoft.com/office/drawing/2014/main" id="{C4175AA5-3E1B-4586-8358-5C2BCF1EFC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233782-00AF-4301-9AF6-CC77CBE916A3}"/>
              </a:ext>
            </a:extLst>
          </p:cNvPr>
          <p:cNvSpPr>
            <a:spLocks noGrp="1"/>
          </p:cNvSpPr>
          <p:nvPr>
            <p:ph type="sldNum" sz="quarter" idx="12"/>
          </p:nvPr>
        </p:nvSpPr>
        <p:spPr/>
        <p:txBody>
          <a:bodyPr/>
          <a:lstStyle/>
          <a:p>
            <a:fld id="{715CBC4F-805D-4423-A2AF-AD5D8C723E32}" type="slidenum">
              <a:rPr lang="en-IN" smtClean="0"/>
              <a:t>‹#›</a:t>
            </a:fld>
            <a:endParaRPr lang="en-IN"/>
          </a:p>
        </p:txBody>
      </p:sp>
    </p:spTree>
    <p:extLst>
      <p:ext uri="{BB962C8B-B14F-4D97-AF65-F5344CB8AC3E}">
        <p14:creationId xmlns:p14="http://schemas.microsoft.com/office/powerpoint/2010/main" val="4199885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46A9D-F97B-4DFF-A443-00CCFB91ED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5CB876E-2A3F-4E60-81BE-A1BE60353CDA}"/>
              </a:ext>
            </a:extLst>
          </p:cNvPr>
          <p:cNvSpPr>
            <a:spLocks noGrp="1"/>
          </p:cNvSpPr>
          <p:nvPr>
            <p:ph type="dt" sz="half" idx="10"/>
          </p:nvPr>
        </p:nvSpPr>
        <p:spPr/>
        <p:txBody>
          <a:bodyPr/>
          <a:lstStyle/>
          <a:p>
            <a:fld id="{BAEE95DE-3148-4E77-8E2E-82EF83EE89C8}" type="datetimeFigureOut">
              <a:rPr lang="en-IN" smtClean="0"/>
              <a:t>03-04-2021</a:t>
            </a:fld>
            <a:endParaRPr lang="en-IN"/>
          </a:p>
        </p:txBody>
      </p:sp>
      <p:sp>
        <p:nvSpPr>
          <p:cNvPr id="4" name="Footer Placeholder 3">
            <a:extLst>
              <a:ext uri="{FF2B5EF4-FFF2-40B4-BE49-F238E27FC236}">
                <a16:creationId xmlns:a16="http://schemas.microsoft.com/office/drawing/2014/main" id="{604A4EFF-56ED-4F7C-8713-E41BEE5A3D4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D91D97-1E61-4D16-A796-8FAA676CCE44}"/>
              </a:ext>
            </a:extLst>
          </p:cNvPr>
          <p:cNvSpPr>
            <a:spLocks noGrp="1"/>
          </p:cNvSpPr>
          <p:nvPr>
            <p:ph type="sldNum" sz="quarter" idx="12"/>
          </p:nvPr>
        </p:nvSpPr>
        <p:spPr/>
        <p:txBody>
          <a:bodyPr/>
          <a:lstStyle/>
          <a:p>
            <a:fld id="{715CBC4F-805D-4423-A2AF-AD5D8C723E32}" type="slidenum">
              <a:rPr lang="en-IN" smtClean="0"/>
              <a:t>‹#›</a:t>
            </a:fld>
            <a:endParaRPr lang="en-IN"/>
          </a:p>
        </p:txBody>
      </p:sp>
    </p:spTree>
    <p:extLst>
      <p:ext uri="{BB962C8B-B14F-4D97-AF65-F5344CB8AC3E}">
        <p14:creationId xmlns:p14="http://schemas.microsoft.com/office/powerpoint/2010/main" val="3905865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F8EFDE-C7F3-4EFF-B4C5-88D2082C881F}"/>
              </a:ext>
            </a:extLst>
          </p:cNvPr>
          <p:cNvSpPr>
            <a:spLocks noGrp="1"/>
          </p:cNvSpPr>
          <p:nvPr>
            <p:ph type="dt" sz="half" idx="10"/>
          </p:nvPr>
        </p:nvSpPr>
        <p:spPr/>
        <p:txBody>
          <a:bodyPr/>
          <a:lstStyle/>
          <a:p>
            <a:fld id="{BAEE95DE-3148-4E77-8E2E-82EF83EE89C8}" type="datetimeFigureOut">
              <a:rPr lang="en-IN" smtClean="0"/>
              <a:t>03-04-2021</a:t>
            </a:fld>
            <a:endParaRPr lang="en-IN"/>
          </a:p>
        </p:txBody>
      </p:sp>
      <p:sp>
        <p:nvSpPr>
          <p:cNvPr id="3" name="Footer Placeholder 2">
            <a:extLst>
              <a:ext uri="{FF2B5EF4-FFF2-40B4-BE49-F238E27FC236}">
                <a16:creationId xmlns:a16="http://schemas.microsoft.com/office/drawing/2014/main" id="{36451424-858E-4EB6-B18C-46E7B49E38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699DE7-BF70-4EC0-AB2C-86F76AABE32B}"/>
              </a:ext>
            </a:extLst>
          </p:cNvPr>
          <p:cNvSpPr>
            <a:spLocks noGrp="1"/>
          </p:cNvSpPr>
          <p:nvPr>
            <p:ph type="sldNum" sz="quarter" idx="12"/>
          </p:nvPr>
        </p:nvSpPr>
        <p:spPr/>
        <p:txBody>
          <a:bodyPr/>
          <a:lstStyle/>
          <a:p>
            <a:fld id="{715CBC4F-805D-4423-A2AF-AD5D8C723E32}" type="slidenum">
              <a:rPr lang="en-IN" smtClean="0"/>
              <a:t>‹#›</a:t>
            </a:fld>
            <a:endParaRPr lang="en-IN"/>
          </a:p>
        </p:txBody>
      </p:sp>
    </p:spTree>
    <p:extLst>
      <p:ext uri="{BB962C8B-B14F-4D97-AF65-F5344CB8AC3E}">
        <p14:creationId xmlns:p14="http://schemas.microsoft.com/office/powerpoint/2010/main" val="544746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A6F4D-35CF-4A91-96A0-6CE65549D1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C8FC4B-B5DD-4230-9A4F-774E488275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6106D7-1C34-457B-B3CC-8C3278579E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0E6F2C-54C0-478F-B77A-1CC15E5E2B3D}"/>
              </a:ext>
            </a:extLst>
          </p:cNvPr>
          <p:cNvSpPr>
            <a:spLocks noGrp="1"/>
          </p:cNvSpPr>
          <p:nvPr>
            <p:ph type="dt" sz="half" idx="10"/>
          </p:nvPr>
        </p:nvSpPr>
        <p:spPr/>
        <p:txBody>
          <a:bodyPr/>
          <a:lstStyle/>
          <a:p>
            <a:fld id="{BAEE95DE-3148-4E77-8E2E-82EF83EE89C8}" type="datetimeFigureOut">
              <a:rPr lang="en-IN" smtClean="0"/>
              <a:t>03-04-2021</a:t>
            </a:fld>
            <a:endParaRPr lang="en-IN"/>
          </a:p>
        </p:txBody>
      </p:sp>
      <p:sp>
        <p:nvSpPr>
          <p:cNvPr id="6" name="Footer Placeholder 5">
            <a:extLst>
              <a:ext uri="{FF2B5EF4-FFF2-40B4-BE49-F238E27FC236}">
                <a16:creationId xmlns:a16="http://schemas.microsoft.com/office/drawing/2014/main" id="{4A5B31AE-071F-48C6-8E85-DACC74DC64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FD991E-05D8-4782-806D-4865C8C99FB3}"/>
              </a:ext>
            </a:extLst>
          </p:cNvPr>
          <p:cNvSpPr>
            <a:spLocks noGrp="1"/>
          </p:cNvSpPr>
          <p:nvPr>
            <p:ph type="sldNum" sz="quarter" idx="12"/>
          </p:nvPr>
        </p:nvSpPr>
        <p:spPr/>
        <p:txBody>
          <a:bodyPr/>
          <a:lstStyle/>
          <a:p>
            <a:fld id="{715CBC4F-805D-4423-A2AF-AD5D8C723E32}" type="slidenum">
              <a:rPr lang="en-IN" smtClean="0"/>
              <a:t>‹#›</a:t>
            </a:fld>
            <a:endParaRPr lang="en-IN"/>
          </a:p>
        </p:txBody>
      </p:sp>
    </p:spTree>
    <p:extLst>
      <p:ext uri="{BB962C8B-B14F-4D97-AF65-F5344CB8AC3E}">
        <p14:creationId xmlns:p14="http://schemas.microsoft.com/office/powerpoint/2010/main" val="1178944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5E6B-BB86-4B8E-9127-47E79AA08C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DD47A4-2A8D-4F08-B9D2-42AE7379A8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AED260-2719-4446-B9F8-BF33D9D28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9DB5FF-7D62-4968-B899-44F610607114}"/>
              </a:ext>
            </a:extLst>
          </p:cNvPr>
          <p:cNvSpPr>
            <a:spLocks noGrp="1"/>
          </p:cNvSpPr>
          <p:nvPr>
            <p:ph type="dt" sz="half" idx="10"/>
          </p:nvPr>
        </p:nvSpPr>
        <p:spPr/>
        <p:txBody>
          <a:bodyPr/>
          <a:lstStyle/>
          <a:p>
            <a:fld id="{BAEE95DE-3148-4E77-8E2E-82EF83EE89C8}" type="datetimeFigureOut">
              <a:rPr lang="en-IN" smtClean="0"/>
              <a:t>03-04-2021</a:t>
            </a:fld>
            <a:endParaRPr lang="en-IN"/>
          </a:p>
        </p:txBody>
      </p:sp>
      <p:sp>
        <p:nvSpPr>
          <p:cNvPr id="6" name="Footer Placeholder 5">
            <a:extLst>
              <a:ext uri="{FF2B5EF4-FFF2-40B4-BE49-F238E27FC236}">
                <a16:creationId xmlns:a16="http://schemas.microsoft.com/office/drawing/2014/main" id="{261CE4E4-0020-4248-9461-39BB99A0DF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B7EC60-7937-4C5E-8418-82D989DD51CA}"/>
              </a:ext>
            </a:extLst>
          </p:cNvPr>
          <p:cNvSpPr>
            <a:spLocks noGrp="1"/>
          </p:cNvSpPr>
          <p:nvPr>
            <p:ph type="sldNum" sz="quarter" idx="12"/>
          </p:nvPr>
        </p:nvSpPr>
        <p:spPr/>
        <p:txBody>
          <a:bodyPr/>
          <a:lstStyle/>
          <a:p>
            <a:fld id="{715CBC4F-805D-4423-A2AF-AD5D8C723E32}" type="slidenum">
              <a:rPr lang="en-IN" smtClean="0"/>
              <a:t>‹#›</a:t>
            </a:fld>
            <a:endParaRPr lang="en-IN"/>
          </a:p>
        </p:txBody>
      </p:sp>
    </p:spTree>
    <p:extLst>
      <p:ext uri="{BB962C8B-B14F-4D97-AF65-F5344CB8AC3E}">
        <p14:creationId xmlns:p14="http://schemas.microsoft.com/office/powerpoint/2010/main" val="2699516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F31F1E-F60D-4540-803F-C3EFEE2EB0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C03D02-61D7-420D-A56F-5DEE8C2D53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66BC3B-B49C-4B8E-8776-819631668F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EE95DE-3148-4E77-8E2E-82EF83EE89C8}" type="datetimeFigureOut">
              <a:rPr lang="en-IN" smtClean="0"/>
              <a:t>03-04-2021</a:t>
            </a:fld>
            <a:endParaRPr lang="en-IN"/>
          </a:p>
        </p:txBody>
      </p:sp>
      <p:sp>
        <p:nvSpPr>
          <p:cNvPr id="5" name="Footer Placeholder 4">
            <a:extLst>
              <a:ext uri="{FF2B5EF4-FFF2-40B4-BE49-F238E27FC236}">
                <a16:creationId xmlns:a16="http://schemas.microsoft.com/office/drawing/2014/main" id="{3D707715-01B1-4F36-B916-16814F279C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252849-25DC-42A5-8AB0-30EF1B5BEE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5CBC4F-805D-4423-A2AF-AD5D8C723E32}" type="slidenum">
              <a:rPr lang="en-IN" smtClean="0"/>
              <a:t>‹#›</a:t>
            </a:fld>
            <a:endParaRPr lang="en-IN"/>
          </a:p>
        </p:txBody>
      </p:sp>
    </p:spTree>
    <p:extLst>
      <p:ext uri="{BB962C8B-B14F-4D97-AF65-F5344CB8AC3E}">
        <p14:creationId xmlns:p14="http://schemas.microsoft.com/office/powerpoint/2010/main" val="2423442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7B78B-DF3C-4EB8-B556-053D011D2877}"/>
              </a:ext>
            </a:extLst>
          </p:cNvPr>
          <p:cNvSpPr>
            <a:spLocks noGrp="1"/>
          </p:cNvSpPr>
          <p:nvPr>
            <p:ph type="title"/>
          </p:nvPr>
        </p:nvSpPr>
        <p:spPr/>
        <p:txBody>
          <a:bodyPr/>
          <a:lstStyle/>
          <a:p>
            <a:r>
              <a:rPr lang="en-IN" dirty="0"/>
              <a:t>February 2021 vs December 2020 Air Quality</a:t>
            </a:r>
          </a:p>
        </p:txBody>
      </p:sp>
      <p:sp>
        <p:nvSpPr>
          <p:cNvPr id="3" name="Content Placeholder 2">
            <a:extLst>
              <a:ext uri="{FF2B5EF4-FFF2-40B4-BE49-F238E27FC236}">
                <a16:creationId xmlns:a16="http://schemas.microsoft.com/office/drawing/2014/main" id="{DC3E3CD0-0BFD-4098-B636-8193E1862AB9}"/>
              </a:ext>
            </a:extLst>
          </p:cNvPr>
          <p:cNvSpPr>
            <a:spLocks noGrp="1"/>
          </p:cNvSpPr>
          <p:nvPr>
            <p:ph idx="1"/>
          </p:nvPr>
        </p:nvSpPr>
        <p:spPr/>
        <p:txBody>
          <a:bodyPr/>
          <a:lstStyle/>
          <a:p>
            <a:r>
              <a:rPr lang="en-IN" dirty="0"/>
              <a:t>AQI Changes</a:t>
            </a:r>
          </a:p>
          <a:p>
            <a:pPr marL="0" indent="0">
              <a:buNone/>
            </a:pPr>
            <a:endParaRPr lang="en-IN" dirty="0"/>
          </a:p>
        </p:txBody>
      </p:sp>
      <p:pic>
        <p:nvPicPr>
          <p:cNvPr id="4" name="Picture 3">
            <a:extLst>
              <a:ext uri="{FF2B5EF4-FFF2-40B4-BE49-F238E27FC236}">
                <a16:creationId xmlns:a16="http://schemas.microsoft.com/office/drawing/2014/main" id="{3C4ED403-6458-4199-AB4F-EA28B4569FBB}"/>
              </a:ext>
            </a:extLst>
          </p:cNvPr>
          <p:cNvPicPr/>
          <p:nvPr/>
        </p:nvPicPr>
        <p:blipFill>
          <a:blip r:embed="rId2">
            <a:extLst>
              <a:ext uri="{28A0092B-C50C-407E-A947-70E740481C1C}">
                <a14:useLocalDpi xmlns:a14="http://schemas.microsoft.com/office/drawing/2010/main" val="0"/>
              </a:ext>
            </a:extLst>
          </a:blip>
          <a:stretch>
            <a:fillRect/>
          </a:stretch>
        </p:blipFill>
        <p:spPr>
          <a:xfrm>
            <a:off x="1323293" y="2756352"/>
            <a:ext cx="5194800" cy="3060000"/>
          </a:xfrm>
          <a:prstGeom prst="rect">
            <a:avLst/>
          </a:prstGeom>
        </p:spPr>
      </p:pic>
      <p:pic>
        <p:nvPicPr>
          <p:cNvPr id="5" name="Picture 4">
            <a:extLst>
              <a:ext uri="{FF2B5EF4-FFF2-40B4-BE49-F238E27FC236}">
                <a16:creationId xmlns:a16="http://schemas.microsoft.com/office/drawing/2014/main" id="{468CBFE2-0EC8-4266-A3DE-A1EE0072F36C}"/>
              </a:ext>
            </a:extLst>
          </p:cNvPr>
          <p:cNvPicPr/>
          <p:nvPr/>
        </p:nvPicPr>
        <p:blipFill>
          <a:blip r:embed="rId3">
            <a:extLst>
              <a:ext uri="{28A0092B-C50C-407E-A947-70E740481C1C}">
                <a14:useLocalDpi xmlns:a14="http://schemas.microsoft.com/office/drawing/2010/main" val="0"/>
              </a:ext>
            </a:extLst>
          </a:blip>
          <a:stretch>
            <a:fillRect/>
          </a:stretch>
        </p:blipFill>
        <p:spPr>
          <a:xfrm>
            <a:off x="6381387" y="2079171"/>
            <a:ext cx="4788000" cy="3672000"/>
          </a:xfrm>
          <a:prstGeom prst="rect">
            <a:avLst/>
          </a:prstGeom>
        </p:spPr>
      </p:pic>
    </p:spTree>
    <p:extLst>
      <p:ext uri="{BB962C8B-B14F-4D97-AF65-F5344CB8AC3E}">
        <p14:creationId xmlns:p14="http://schemas.microsoft.com/office/powerpoint/2010/main" val="21025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7B78B-DF3C-4EB8-B556-053D011D2877}"/>
              </a:ext>
            </a:extLst>
          </p:cNvPr>
          <p:cNvSpPr>
            <a:spLocks noGrp="1"/>
          </p:cNvSpPr>
          <p:nvPr>
            <p:ph type="title"/>
          </p:nvPr>
        </p:nvSpPr>
        <p:spPr/>
        <p:txBody>
          <a:bodyPr/>
          <a:lstStyle/>
          <a:p>
            <a:r>
              <a:rPr lang="en-IN" dirty="0"/>
              <a:t>February 2021 vs December 2020 Air Quality</a:t>
            </a:r>
          </a:p>
        </p:txBody>
      </p:sp>
      <p:sp>
        <p:nvSpPr>
          <p:cNvPr id="3" name="Content Placeholder 2">
            <a:extLst>
              <a:ext uri="{FF2B5EF4-FFF2-40B4-BE49-F238E27FC236}">
                <a16:creationId xmlns:a16="http://schemas.microsoft.com/office/drawing/2014/main" id="{DC3E3CD0-0BFD-4098-B636-8193E1862AB9}"/>
              </a:ext>
            </a:extLst>
          </p:cNvPr>
          <p:cNvSpPr>
            <a:spLocks noGrp="1"/>
          </p:cNvSpPr>
          <p:nvPr>
            <p:ph idx="1"/>
          </p:nvPr>
        </p:nvSpPr>
        <p:spPr/>
        <p:txBody>
          <a:bodyPr/>
          <a:lstStyle/>
          <a:p>
            <a:r>
              <a:rPr lang="en-IN" dirty="0"/>
              <a:t>Raw Concentration Changes</a:t>
            </a:r>
          </a:p>
          <a:p>
            <a:pPr marL="0" indent="0">
              <a:buNone/>
            </a:pPr>
            <a:endParaRPr lang="en-IN" dirty="0"/>
          </a:p>
        </p:txBody>
      </p:sp>
      <p:pic>
        <p:nvPicPr>
          <p:cNvPr id="6" name="Picture 5">
            <a:extLst>
              <a:ext uri="{FF2B5EF4-FFF2-40B4-BE49-F238E27FC236}">
                <a16:creationId xmlns:a16="http://schemas.microsoft.com/office/drawing/2014/main" id="{4A715CA9-4356-40C9-9370-645E052F2E32}"/>
              </a:ext>
            </a:extLst>
          </p:cNvPr>
          <p:cNvPicPr/>
          <p:nvPr/>
        </p:nvPicPr>
        <p:blipFill>
          <a:blip r:embed="rId2">
            <a:extLst>
              <a:ext uri="{28A0092B-C50C-407E-A947-70E740481C1C}">
                <a14:useLocalDpi xmlns:a14="http://schemas.microsoft.com/office/drawing/2010/main" val="0"/>
              </a:ext>
            </a:extLst>
          </a:blip>
          <a:stretch>
            <a:fillRect/>
          </a:stretch>
        </p:blipFill>
        <p:spPr>
          <a:xfrm>
            <a:off x="1011918" y="2547257"/>
            <a:ext cx="5195752" cy="3058885"/>
          </a:xfrm>
          <a:prstGeom prst="rect">
            <a:avLst/>
          </a:prstGeom>
        </p:spPr>
      </p:pic>
      <p:pic>
        <p:nvPicPr>
          <p:cNvPr id="7" name="Picture 6">
            <a:extLst>
              <a:ext uri="{FF2B5EF4-FFF2-40B4-BE49-F238E27FC236}">
                <a16:creationId xmlns:a16="http://schemas.microsoft.com/office/drawing/2014/main" id="{941B7034-EA41-4DB7-8ACC-D8E07370D1D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381388" y="2068285"/>
            <a:ext cx="4788000" cy="3672000"/>
          </a:xfrm>
          <a:prstGeom prst="rect">
            <a:avLst/>
          </a:prstGeom>
        </p:spPr>
      </p:pic>
    </p:spTree>
    <p:extLst>
      <p:ext uri="{BB962C8B-B14F-4D97-AF65-F5344CB8AC3E}">
        <p14:creationId xmlns:p14="http://schemas.microsoft.com/office/powerpoint/2010/main" val="1359471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7B78B-DF3C-4EB8-B556-053D011D2877}"/>
              </a:ext>
            </a:extLst>
          </p:cNvPr>
          <p:cNvSpPr>
            <a:spLocks noGrp="1"/>
          </p:cNvSpPr>
          <p:nvPr>
            <p:ph type="title"/>
          </p:nvPr>
        </p:nvSpPr>
        <p:spPr/>
        <p:txBody>
          <a:bodyPr/>
          <a:lstStyle/>
          <a:p>
            <a:r>
              <a:rPr lang="en-IN" dirty="0"/>
              <a:t>February 2021 vs December 2020 Air Quality</a:t>
            </a:r>
          </a:p>
        </p:txBody>
      </p:sp>
      <p:sp>
        <p:nvSpPr>
          <p:cNvPr id="3" name="Content Placeholder 2">
            <a:extLst>
              <a:ext uri="{FF2B5EF4-FFF2-40B4-BE49-F238E27FC236}">
                <a16:creationId xmlns:a16="http://schemas.microsoft.com/office/drawing/2014/main" id="{DC3E3CD0-0BFD-4098-B636-8193E1862AB9}"/>
              </a:ext>
            </a:extLst>
          </p:cNvPr>
          <p:cNvSpPr>
            <a:spLocks noGrp="1"/>
          </p:cNvSpPr>
          <p:nvPr>
            <p:ph idx="1"/>
          </p:nvPr>
        </p:nvSpPr>
        <p:spPr>
          <a:xfrm>
            <a:off x="838199" y="1850571"/>
            <a:ext cx="5617029" cy="4326392"/>
          </a:xfrm>
        </p:spPr>
        <p:txBody>
          <a:bodyPr/>
          <a:lstStyle/>
          <a:p>
            <a:pPr>
              <a:lnSpc>
                <a:spcPct val="100000"/>
              </a:lnSpc>
            </a:pPr>
            <a:r>
              <a:rPr lang="en-IN" dirty="0"/>
              <a:t>AQI category distribution</a:t>
            </a:r>
          </a:p>
          <a:p>
            <a:pPr lvl="1">
              <a:lnSpc>
                <a:spcPct val="150000"/>
              </a:lnSpc>
            </a:pPr>
            <a:r>
              <a:rPr lang="en-IN" dirty="0"/>
              <a:t>Similar distribution</a:t>
            </a:r>
          </a:p>
          <a:p>
            <a:pPr lvl="1">
              <a:lnSpc>
                <a:spcPct val="100000"/>
              </a:lnSpc>
            </a:pPr>
            <a:r>
              <a:rPr lang="en-IN" dirty="0"/>
              <a:t>Majorly the air quality lies between moderate and Unhealthy for sensitive group category.</a:t>
            </a:r>
          </a:p>
          <a:p>
            <a:pPr marL="0" indent="0">
              <a:buNone/>
            </a:pPr>
            <a:endParaRPr lang="en-IN" dirty="0"/>
          </a:p>
        </p:txBody>
      </p:sp>
      <p:pic>
        <p:nvPicPr>
          <p:cNvPr id="8" name="image13.png">
            <a:extLst>
              <a:ext uri="{FF2B5EF4-FFF2-40B4-BE49-F238E27FC236}">
                <a16:creationId xmlns:a16="http://schemas.microsoft.com/office/drawing/2014/main" id="{A391FC1C-D361-4EAF-9323-8E976154DCC6}"/>
              </a:ext>
            </a:extLst>
          </p:cNvPr>
          <p:cNvPicPr/>
          <p:nvPr/>
        </p:nvPicPr>
        <p:blipFill>
          <a:blip r:embed="rId2"/>
          <a:srcRect/>
          <a:stretch>
            <a:fillRect/>
          </a:stretch>
        </p:blipFill>
        <p:spPr>
          <a:xfrm>
            <a:off x="6389914" y="1825625"/>
            <a:ext cx="5323115" cy="4525510"/>
          </a:xfrm>
          <a:prstGeom prst="rect">
            <a:avLst/>
          </a:prstGeom>
          <a:ln/>
        </p:spPr>
      </p:pic>
    </p:spTree>
    <p:extLst>
      <p:ext uri="{BB962C8B-B14F-4D97-AF65-F5344CB8AC3E}">
        <p14:creationId xmlns:p14="http://schemas.microsoft.com/office/powerpoint/2010/main" val="2653541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774C7C-FC86-46FB-B865-54362A12B25E}"/>
              </a:ext>
            </a:extLst>
          </p:cNvPr>
          <p:cNvSpPr>
            <a:spLocks noGrp="1"/>
          </p:cNvSpPr>
          <p:nvPr>
            <p:ph idx="1"/>
          </p:nvPr>
        </p:nvSpPr>
        <p:spPr/>
        <p:txBody>
          <a:bodyPr>
            <a:normAutofit/>
          </a:bodyPr>
          <a:lstStyle/>
          <a:p>
            <a:pPr marL="0" indent="0">
              <a:lnSpc>
                <a:spcPct val="150000"/>
              </a:lnSpc>
              <a:spcAft>
                <a:spcPts val="800"/>
              </a:spcAft>
              <a:buNone/>
            </a:pPr>
            <a:r>
              <a:rPr lang="en-US" dirty="0"/>
              <a:t>Conclusion</a:t>
            </a:r>
            <a:endParaRPr lang="en-IN" dirty="0"/>
          </a:p>
          <a:p>
            <a:pPr lvl="1">
              <a:lnSpc>
                <a:spcPct val="100000"/>
              </a:lnSpc>
              <a:spcAft>
                <a:spcPts val="800"/>
              </a:spcAft>
            </a:pPr>
            <a:r>
              <a:rPr lang="en-US" dirty="0"/>
              <a:t>February 2021 had only slightly higher levels of air pollution than in December 2020.</a:t>
            </a:r>
          </a:p>
          <a:p>
            <a:pPr lvl="1">
              <a:lnSpc>
                <a:spcPct val="100000"/>
              </a:lnSpc>
              <a:spcAft>
                <a:spcPts val="800"/>
              </a:spcAft>
            </a:pPr>
            <a:r>
              <a:rPr lang="en-US" dirty="0"/>
              <a:t>One might expect to see significantly higher levels in February due to:</a:t>
            </a:r>
          </a:p>
          <a:p>
            <a:pPr lvl="2">
              <a:lnSpc>
                <a:spcPct val="100000"/>
              </a:lnSpc>
              <a:spcAft>
                <a:spcPts val="800"/>
              </a:spcAft>
            </a:pPr>
            <a:r>
              <a:rPr lang="en-US" sz="2400" dirty="0"/>
              <a:t>before and during Tet festival, city usually experiences high levels of travel, tourism, and the use of fireworks and firecrackers. However, due to the COVID-19 pandemic, these activities were largely curtailed in 2021, reducing the potential impact they have on air pollution levels. </a:t>
            </a:r>
            <a:endParaRPr lang="en-IN" sz="2400" dirty="0"/>
          </a:p>
          <a:p>
            <a:pPr>
              <a:lnSpc>
                <a:spcPct val="100000"/>
              </a:lnSpc>
            </a:pPr>
            <a:endParaRPr lang="en-IN" dirty="0"/>
          </a:p>
        </p:txBody>
      </p:sp>
      <p:sp>
        <p:nvSpPr>
          <p:cNvPr id="6" name="Title 1">
            <a:extLst>
              <a:ext uri="{FF2B5EF4-FFF2-40B4-BE49-F238E27FC236}">
                <a16:creationId xmlns:a16="http://schemas.microsoft.com/office/drawing/2014/main" id="{12D0205A-4BDA-4BEC-AA7E-5B48C006F7A2}"/>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February 2021 vs December 2020 Air Quality</a:t>
            </a:r>
          </a:p>
        </p:txBody>
      </p:sp>
    </p:spTree>
    <p:extLst>
      <p:ext uri="{BB962C8B-B14F-4D97-AF65-F5344CB8AC3E}">
        <p14:creationId xmlns:p14="http://schemas.microsoft.com/office/powerpoint/2010/main" val="3495890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918F7-7B6E-4F77-BFE8-75D85ACCD4D6}"/>
              </a:ext>
            </a:extLst>
          </p:cNvPr>
          <p:cNvSpPr>
            <a:spLocks noGrp="1"/>
          </p:cNvSpPr>
          <p:nvPr>
            <p:ph type="title"/>
          </p:nvPr>
        </p:nvSpPr>
        <p:spPr/>
        <p:txBody>
          <a:bodyPr/>
          <a:lstStyle/>
          <a:p>
            <a:r>
              <a:rPr lang="en-IN" dirty="0"/>
              <a:t>Recommendations</a:t>
            </a:r>
          </a:p>
        </p:txBody>
      </p:sp>
      <p:sp>
        <p:nvSpPr>
          <p:cNvPr id="3" name="Content Placeholder 2">
            <a:extLst>
              <a:ext uri="{FF2B5EF4-FFF2-40B4-BE49-F238E27FC236}">
                <a16:creationId xmlns:a16="http://schemas.microsoft.com/office/drawing/2014/main" id="{99774C7C-FC86-46FB-B865-54362A12B25E}"/>
              </a:ext>
            </a:extLst>
          </p:cNvPr>
          <p:cNvSpPr>
            <a:spLocks noGrp="1"/>
          </p:cNvSpPr>
          <p:nvPr>
            <p:ph idx="1"/>
          </p:nvPr>
        </p:nvSpPr>
        <p:spPr/>
        <p:txBody>
          <a:bodyPr>
            <a:normAutofit fontScale="92500" lnSpcReduction="20000"/>
          </a:bodyPr>
          <a:lstStyle/>
          <a:p>
            <a:pPr>
              <a:lnSpc>
                <a:spcPct val="100000"/>
              </a:lnSpc>
            </a:pPr>
            <a:r>
              <a:rPr lang="en-US" dirty="0"/>
              <a:t>Providing advance notice to people about worsening air quality, which is difficult to predict for a day so rather predict based on weather patterns, including precipitation, wind speed, humidity, and temperature to provide advisories to people, to avoid any strenuous activities especially those more susceptible to the health impacts of air pollution. This would also enable the government to put in temporary measures to reduce activities that generate pollution, such as demolitions of old buildings or reducing traffic congestion at such times.</a:t>
            </a:r>
            <a:endParaRPr lang="en-IN" dirty="0"/>
          </a:p>
          <a:p>
            <a:pPr>
              <a:lnSpc>
                <a:spcPct val="100000"/>
              </a:lnSpc>
            </a:pPr>
            <a:r>
              <a:rPr lang="en-US" dirty="0"/>
              <a:t>Government can also take temporary measures to suspend construction-related work, requiring work places stagger start and end times, or prohibiting certain types of traffic at specific times of the for better air quality.</a:t>
            </a:r>
            <a:endParaRPr lang="en-IN" dirty="0"/>
          </a:p>
        </p:txBody>
      </p:sp>
    </p:spTree>
    <p:extLst>
      <p:ext uri="{BB962C8B-B14F-4D97-AF65-F5344CB8AC3E}">
        <p14:creationId xmlns:p14="http://schemas.microsoft.com/office/powerpoint/2010/main" val="1978835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260</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February 2021 vs December 2020 Air Quality</vt:lpstr>
      <vt:lpstr>February 2021 vs December 2020 Air Quality</vt:lpstr>
      <vt:lpstr>February 2021 vs December 2020 Air Quality</vt:lpstr>
      <vt:lpstr>PowerPoint Presentation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February 2021 vs December 2020 Air Quality</dc:title>
  <dc:creator>Ayushi Singh</dc:creator>
  <cp:lastModifiedBy>Ayushi Singh</cp:lastModifiedBy>
  <cp:revision>9</cp:revision>
  <dcterms:created xsi:type="dcterms:W3CDTF">2021-04-03T04:26:09Z</dcterms:created>
  <dcterms:modified xsi:type="dcterms:W3CDTF">2021-04-03T06:28:26Z</dcterms:modified>
</cp:coreProperties>
</file>