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776f480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776f480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4cdd0d9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4cdd0d9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3b776f480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3b776f480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3b776f480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3b776f480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3b776f480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3b776f480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3b776f480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3b776f480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3b776f480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3b776f480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3b776f480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3b776f480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3b776f480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3b776f480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3b776f480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3b776f480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3b776f48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3b776f48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3b776f480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3b776f480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3b776f48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3b776f48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3b776f480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3b776f480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4cdd0d5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4cdd0d5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3b776f4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3b776f4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3b776f480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3b776f480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b776f480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3b776f480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3b776f480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3b776f480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3b776f48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3b776f48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3b776f480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3b776f480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3b776f48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3b776f48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3b776f480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3b776f480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zone.com/articles/garbage-collection-a-brief-introduction" TargetMode="External"/><Relationship Id="rId4" Type="http://schemas.openxmlformats.org/officeDocument/2006/relationships/hyperlink" Target="https://dzone.com/articles/dynamic-static-optional-structural-typing-and-engi" TargetMode="External"/><Relationship Id="rId5" Type="http://schemas.openxmlformats.org/officeDocument/2006/relationships/hyperlink" Target="https://insights.stackoverflow.com/survey/2020#technology-most-loved-dreaded-and-wanted-languages-love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olang.org/doc/instal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App in GoLang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Intro</a:t>
            </a:r>
            <a:endParaRPr/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594200" y="1252125"/>
            <a:ext cx="81591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Golang is a very efficient language, just like C/C++, handling parallelisms like Java, and has easy code readability like Python and pearl.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Golang has indisputable architectural advantages over its predecessors.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 is used by some of the big brands such as BBC, Uber, Novartis, Basecamp, and Soundcloud.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Uber has reported better throughput, high performance, latency, and uptime. BBC, the house name in broadcasting the world news, uses it for backend, including crawlers and web scrapers.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Intro</a:t>
            </a:r>
            <a:endParaRPr/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594200" y="1252125"/>
            <a:ext cx="81591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Characteristics of Go Lang :-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Open-Source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typing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Concurrency </a:t>
            </a:r>
            <a:r>
              <a:rPr lang="en"/>
              <a:t>support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Powerful Standard Library and Tool 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Garbage Collection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Testing Capabilities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b="1" lang="en"/>
              <a:t>Advantages such as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Ease of use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Cross-Platform Development Opportunities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Faster Compilation and Execution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Scalable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Time Saving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trends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subTitle"/>
          </p:nvPr>
        </p:nvSpPr>
        <p:spPr>
          <a:xfrm>
            <a:off x="594200" y="1079825"/>
            <a:ext cx="81591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Below is the Google trends overview of the Go programming language. It is up and growing steadily.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00" y="1838000"/>
            <a:ext cx="8159100" cy="31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Go?</a:t>
            </a:r>
            <a:endParaRPr/>
          </a:p>
        </p:txBody>
      </p:sp>
      <p:sp>
        <p:nvSpPr>
          <p:cNvPr id="351" name="Google Shape;351;p25"/>
          <p:cNvSpPr txBox="1"/>
          <p:nvPr>
            <p:ph idx="1" type="subTitle"/>
          </p:nvPr>
        </p:nvSpPr>
        <p:spPr>
          <a:xfrm>
            <a:off x="594200" y="1252125"/>
            <a:ext cx="81591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747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5760">
                <a:latin typeface="Times New Roman"/>
                <a:ea typeface="Times New Roman"/>
                <a:cs typeface="Times New Roman"/>
                <a:sym typeface="Times New Roman"/>
              </a:rPr>
              <a:t>It is effortless to learn for programmers with C++ experience, and also converting legacy code to Go is pretty straightforward and fairly simple.</a:t>
            </a:r>
            <a:endParaRPr sz="5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5760">
                <a:latin typeface="Times New Roman"/>
                <a:ea typeface="Times New Roman"/>
                <a:cs typeface="Times New Roman"/>
                <a:sym typeface="Times New Roman"/>
              </a:rPr>
              <a:t>Being a compiled, statically typed language, it’s much faster than interpreted options and also offers most of the performance benefits.</a:t>
            </a:r>
            <a:endParaRPr sz="5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5760">
                <a:latin typeface="Times New Roman"/>
                <a:ea typeface="Times New Roman"/>
                <a:cs typeface="Times New Roman"/>
                <a:sym typeface="Times New Roman"/>
              </a:rPr>
              <a:t>Go as a language is more similar to C, however in addition to C features, Go offers memory safety, </a:t>
            </a:r>
            <a:r>
              <a:rPr lang="en" sz="576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garbage collection</a:t>
            </a:r>
            <a:r>
              <a:rPr lang="en" sz="576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576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structural typing</a:t>
            </a:r>
            <a:r>
              <a:rPr lang="en" sz="5760">
                <a:latin typeface="Times New Roman"/>
                <a:ea typeface="Times New Roman"/>
                <a:cs typeface="Times New Roman"/>
                <a:sym typeface="Times New Roman"/>
              </a:rPr>
              <a:t>, and CSP-Style concurrency.</a:t>
            </a:r>
            <a:endParaRPr sz="5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5760">
                <a:latin typeface="Times New Roman"/>
                <a:ea typeface="Times New Roman"/>
                <a:cs typeface="Times New Roman"/>
                <a:sym typeface="Times New Roman"/>
              </a:rPr>
              <a:t>In the recent </a:t>
            </a:r>
            <a:r>
              <a:rPr lang="en" sz="576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StackOverflow 2020 survey results</a:t>
            </a:r>
            <a:r>
              <a:rPr lang="en" sz="5760">
                <a:latin typeface="Times New Roman"/>
                <a:ea typeface="Times New Roman"/>
                <a:cs typeface="Times New Roman"/>
                <a:sym typeface="Times New Roman"/>
              </a:rPr>
              <a:t>, it is found that Go is one of the most loved and wanted programming languages among developers.</a:t>
            </a:r>
            <a:endParaRPr sz="5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idx="1" type="subTitle"/>
          </p:nvPr>
        </p:nvSpPr>
        <p:spPr>
          <a:xfrm>
            <a:off x="594200" y="287175"/>
            <a:ext cx="8159100" cy="4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25" y="241225"/>
            <a:ext cx="7577124" cy="47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idx="1" type="subTitle"/>
          </p:nvPr>
        </p:nvSpPr>
        <p:spPr>
          <a:xfrm>
            <a:off x="594200" y="287175"/>
            <a:ext cx="8159100" cy="4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25" y="356100"/>
            <a:ext cx="7550551" cy="4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Golang</a:t>
            </a:r>
            <a:endParaRPr/>
          </a:p>
        </p:txBody>
      </p:sp>
      <p:sp>
        <p:nvSpPr>
          <p:cNvPr id="369" name="Google Shape;369;p28"/>
          <p:cNvSpPr txBox="1"/>
          <p:nvPr>
            <p:ph idx="1" type="subTitle"/>
          </p:nvPr>
        </p:nvSpPr>
        <p:spPr>
          <a:xfrm>
            <a:off x="594250" y="910725"/>
            <a:ext cx="81591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7500">
                <a:latin typeface="Times New Roman"/>
                <a:ea typeface="Times New Roman"/>
                <a:cs typeface="Times New Roman"/>
                <a:sym typeface="Times New Roman"/>
              </a:rPr>
              <a:t>Easy to Learn</a:t>
            </a:r>
            <a:r>
              <a:rPr lang="en" sz="7500">
                <a:latin typeface="Times New Roman"/>
                <a:ea typeface="Times New Roman"/>
                <a:cs typeface="Times New Roman"/>
                <a:sym typeface="Times New Roman"/>
              </a:rPr>
              <a:t> : Golang is very easy to learn for programmers who have developed software using any other programming languages, and who understand the intricacies of programming. Golang has high-quality, yet simple documentation too. 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7500">
                <a:latin typeface="Times New Roman"/>
                <a:ea typeface="Times New Roman"/>
                <a:cs typeface="Times New Roman"/>
                <a:sym typeface="Times New Roman"/>
              </a:rPr>
              <a:t>Easy to Use</a:t>
            </a:r>
            <a:r>
              <a:rPr lang="en" sz="7500">
                <a:latin typeface="Times New Roman"/>
                <a:ea typeface="Times New Roman"/>
                <a:cs typeface="Times New Roman"/>
                <a:sym typeface="Times New Roman"/>
              </a:rPr>
              <a:t>: Golang has a standard library which allows you to replace code cluster by a single line of code. This makes coding less cumbersome and better time efficient. It has some amazing libraries for database handling(SQL,Driver,GO-Chart) and encryption(AES,DES,Cipher) too. Golang is statically typed. 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7500">
                <a:latin typeface="Times New Roman"/>
                <a:ea typeface="Times New Roman"/>
                <a:cs typeface="Times New Roman"/>
                <a:sym typeface="Times New Roman"/>
              </a:rPr>
              <a:t>Testing Tools </a:t>
            </a:r>
            <a:r>
              <a:rPr lang="en" sz="7500">
                <a:latin typeface="Times New Roman"/>
                <a:ea typeface="Times New Roman"/>
                <a:cs typeface="Times New Roman"/>
                <a:sym typeface="Times New Roman"/>
              </a:rPr>
              <a:t>: Golang comes with inbuilt powerful testing tools that will help you manage the testing of almost all aspects of your application. Using </a:t>
            </a:r>
            <a:r>
              <a:rPr b="1" lang="en" sz="7500">
                <a:latin typeface="Times New Roman"/>
                <a:ea typeface="Times New Roman"/>
                <a:cs typeface="Times New Roman"/>
                <a:sym typeface="Times New Roman"/>
              </a:rPr>
              <a:t>Go-Test</a:t>
            </a:r>
            <a:r>
              <a:rPr lang="en" sz="7500">
                <a:latin typeface="Times New Roman"/>
                <a:ea typeface="Times New Roman"/>
                <a:cs typeface="Times New Roman"/>
                <a:sym typeface="Times New Roman"/>
              </a:rPr>
              <a:t> you can generate code coverage reports and perform static code analysis. Be it unit tests or integration tests, developers are finding Golang quite test-friendly. 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r>
              <a:rPr lang="en"/>
              <a:t> of Golang</a:t>
            </a:r>
            <a:endParaRPr/>
          </a:p>
        </p:txBody>
      </p:sp>
      <p:sp>
        <p:nvSpPr>
          <p:cNvPr id="375" name="Google Shape;375;p29"/>
          <p:cNvSpPr txBox="1"/>
          <p:nvPr>
            <p:ph idx="1" type="subTitle"/>
          </p:nvPr>
        </p:nvSpPr>
        <p:spPr>
          <a:xfrm>
            <a:off x="594250" y="1171725"/>
            <a:ext cx="81591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1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7154">
                <a:latin typeface="Arial"/>
                <a:ea typeface="Arial"/>
                <a:cs typeface="Arial"/>
                <a:sym typeface="Arial"/>
              </a:rPr>
              <a:t>Building Applications for iOS: </a:t>
            </a:r>
            <a:r>
              <a:rPr lang="en" sz="7154">
                <a:latin typeface="Arial"/>
                <a:ea typeface="Arial"/>
                <a:cs typeface="Arial"/>
                <a:sym typeface="Arial"/>
              </a:rPr>
              <a:t>Well, I agree this is debatable, but I believe Golang is still not a very good language for building iOS applications. </a:t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-342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7154">
                <a:latin typeface="Arial"/>
                <a:ea typeface="Arial"/>
                <a:cs typeface="Arial"/>
                <a:sym typeface="Arial"/>
              </a:rPr>
              <a:t>If you visit those troubleshooting forums, you will find developers struggling with the queries about iOS application development using Golang.</a:t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-342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7154">
                <a:latin typeface="Arial"/>
                <a:ea typeface="Arial"/>
                <a:cs typeface="Arial"/>
                <a:sym typeface="Arial"/>
              </a:rPr>
              <a:t>Runtime safety</a:t>
            </a:r>
            <a:r>
              <a:rPr lang="en" sz="7154">
                <a:latin typeface="Arial"/>
                <a:ea typeface="Arial"/>
                <a:cs typeface="Arial"/>
                <a:sym typeface="Arial"/>
              </a:rPr>
              <a:t> is not that good</a:t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-342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7154">
                <a:latin typeface="Arial"/>
                <a:ea typeface="Arial"/>
                <a:cs typeface="Arial"/>
                <a:sym typeface="Arial"/>
              </a:rPr>
              <a:t>Absence of </a:t>
            </a:r>
            <a:r>
              <a:rPr b="1" lang="en" sz="7154">
                <a:latin typeface="Arial"/>
                <a:ea typeface="Arial"/>
                <a:cs typeface="Arial"/>
                <a:sym typeface="Arial"/>
              </a:rPr>
              <a:t>manual memory management</a:t>
            </a:r>
            <a:r>
              <a:rPr lang="en" sz="7154">
                <a:latin typeface="Arial"/>
                <a:ea typeface="Arial"/>
                <a:cs typeface="Arial"/>
                <a:sym typeface="Arial"/>
              </a:rPr>
              <a:t> (lead to overhead garbage collection).</a:t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-342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7154">
                <a:latin typeface="Arial"/>
                <a:ea typeface="Arial"/>
                <a:cs typeface="Arial"/>
                <a:sym typeface="Arial"/>
              </a:rPr>
              <a:t>Lack of Flexibility: </a:t>
            </a:r>
            <a:r>
              <a:rPr lang="en" sz="7154">
                <a:latin typeface="Arial"/>
                <a:ea typeface="Arial"/>
                <a:cs typeface="Arial"/>
                <a:sym typeface="Arial"/>
              </a:rPr>
              <a:t>This statically typed language offers less flexibility of coding, as per the opinion of those advocating dynamically typed languages. </a:t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-2571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App (Front-End)</a:t>
            </a:r>
            <a:endParaRPr/>
          </a:p>
        </p:txBody>
      </p:sp>
      <p:sp>
        <p:nvSpPr>
          <p:cNvPr id="381" name="Google Shape;381;p30"/>
          <p:cNvSpPr txBox="1"/>
          <p:nvPr>
            <p:ph idx="1" type="subTitle"/>
          </p:nvPr>
        </p:nvSpPr>
        <p:spPr>
          <a:xfrm>
            <a:off x="594250" y="1171725"/>
            <a:ext cx="81591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50" y="1125775"/>
            <a:ext cx="7642251" cy="38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App (Front-End)</a:t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594250" y="1171725"/>
            <a:ext cx="81591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00" y="1033963"/>
            <a:ext cx="7742551" cy="40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824000" y="1613824"/>
            <a:ext cx="4255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824000" y="2571750"/>
            <a:ext cx="42555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Ankita Singh - asingh63@uncc.edu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Bhargavi Lata Mugata - bmugata@uncc.edu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Dhruvil Patel - dpate172@uncc.edu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Mounica Arendala - marendal@uncc.edu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 Jain - </a:t>
            </a:r>
            <a:r>
              <a:rPr lang="en"/>
              <a:t>sjain42@uncc.edu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Varun Jain - vjain10@uncc.edu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App (Front-End)</a:t>
            </a:r>
            <a:endParaRPr/>
          </a:p>
        </p:txBody>
      </p:sp>
      <p:sp>
        <p:nvSpPr>
          <p:cNvPr id="395" name="Google Shape;395;p32"/>
          <p:cNvSpPr txBox="1"/>
          <p:nvPr>
            <p:ph idx="1" type="subTitle"/>
          </p:nvPr>
        </p:nvSpPr>
        <p:spPr>
          <a:xfrm>
            <a:off x="594250" y="1171725"/>
            <a:ext cx="81591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50" y="1056850"/>
            <a:ext cx="7653725" cy="39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App (Front-End)</a:t>
            </a:r>
            <a:endParaRPr/>
          </a:p>
        </p:txBody>
      </p:sp>
      <p:sp>
        <p:nvSpPr>
          <p:cNvPr id="402" name="Google Shape;402;p33"/>
          <p:cNvSpPr txBox="1"/>
          <p:nvPr>
            <p:ph idx="1" type="subTitle"/>
          </p:nvPr>
        </p:nvSpPr>
        <p:spPr>
          <a:xfrm>
            <a:off x="594250" y="1171725"/>
            <a:ext cx="81591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50" y="999500"/>
            <a:ext cx="7642252" cy="40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App (Front-End)</a:t>
            </a:r>
            <a:endParaRPr/>
          </a:p>
        </p:txBody>
      </p:sp>
      <p:sp>
        <p:nvSpPr>
          <p:cNvPr id="409" name="Google Shape;409;p34"/>
          <p:cNvSpPr txBox="1"/>
          <p:nvPr>
            <p:ph idx="1" type="subTitle"/>
          </p:nvPr>
        </p:nvSpPr>
        <p:spPr>
          <a:xfrm>
            <a:off x="594250" y="1171725"/>
            <a:ext cx="81591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5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50" y="896025"/>
            <a:ext cx="7630750" cy="41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ctrTitle"/>
          </p:nvPr>
        </p:nvSpPr>
        <p:spPr>
          <a:xfrm>
            <a:off x="457975" y="144500"/>
            <a:ext cx="7873800" cy="14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 -</a:t>
            </a:r>
            <a:endParaRPr/>
          </a:p>
        </p:txBody>
      </p:sp>
      <p:sp>
        <p:nvSpPr>
          <p:cNvPr id="416" name="Google Shape;416;p35"/>
          <p:cNvSpPr txBox="1"/>
          <p:nvPr>
            <p:ph idx="1" type="subTitle"/>
          </p:nvPr>
        </p:nvSpPr>
        <p:spPr>
          <a:xfrm>
            <a:off x="616450" y="1830075"/>
            <a:ext cx="76383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Build the feature to add reminders for the To-Do tasks.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Integrate the To-Do List app with Google calendar.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ctrTitle"/>
          </p:nvPr>
        </p:nvSpPr>
        <p:spPr>
          <a:xfrm>
            <a:off x="824000" y="587557"/>
            <a:ext cx="7623300" cy="28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89" name="Google Shape;289;p15"/>
          <p:cNvSpPr txBox="1"/>
          <p:nvPr>
            <p:ph idx="1" type="subTitle"/>
          </p:nvPr>
        </p:nvSpPr>
        <p:spPr>
          <a:xfrm>
            <a:off x="594200" y="1252125"/>
            <a:ext cx="81591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a research, in an eight-hour workday, the average worker is only productive for two hours and 53 minutes. Yep, in an 8-hour workday, we only end up working for a maximum of 3 hours on average. It’s a disaster!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end up searching on the internet- from productivity books to techniques, to meditation-trying our hand at everything under the sun to be more productive. While looking for newer ways and techniques to improve productivity, we often forget the age-old trick to get work done quickly- a to-do list.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594200" y="1252125"/>
            <a:ext cx="81591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to-do list application is an organized way of maintaining the tasks you need to complete instead of relying on your memory.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application helps you prioritize your task and gives you an action plan for the day. In this way, you always know what you need to do.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your day with a to-do list helps you know exactly what you are doing, and what you need to do.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is To-Do list Important?</a:t>
            </a:r>
            <a:endParaRPr/>
          </a:p>
        </p:txBody>
      </p:sp>
      <p:sp>
        <p:nvSpPr>
          <p:cNvPr id="301" name="Google Shape;301;p17"/>
          <p:cNvSpPr txBox="1"/>
          <p:nvPr>
            <p:ph idx="1" type="subTitle"/>
          </p:nvPr>
        </p:nvSpPr>
        <p:spPr>
          <a:xfrm>
            <a:off x="594200" y="999500"/>
            <a:ext cx="81591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To-do lists help you to keep track of your personal tasks as well as professional work.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 great way to ensure that you’re making strides towards your daily and weekly goals without keeping everything in your brain.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don’t have a to-do list ready, you’re likely to miss out on major tasks and will keep wondering where did your time go!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way, you can make sure that you complete all the priority tasks first and not get distracted by not-so-important tasks.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eliminates all the guesswork from your workflow and prevents you from straying away and wasting time just because you have no idea what to focus on next!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Features &amp; Prerequisites: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18"/>
          <p:cNvSpPr txBox="1"/>
          <p:nvPr>
            <p:ph idx="1" type="subTitle"/>
          </p:nvPr>
        </p:nvSpPr>
        <p:spPr>
          <a:xfrm>
            <a:off x="594200" y="999500"/>
            <a:ext cx="8159100" cy="4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CRUD(Create,Read, Update,Delete) operations on to-do items.</a:t>
            </a:r>
            <a:endParaRPr sz="25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Improvise the database management in efficient way.</a:t>
            </a:r>
            <a:endParaRPr sz="25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Auto migration feature, where it will create a database table based on struct definition in the code.</a:t>
            </a:r>
            <a:endParaRPr sz="25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55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Prerequisites:</a:t>
            </a:r>
            <a:endParaRPr sz="255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55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Golang</a:t>
            </a:r>
            <a:r>
              <a:rPr lang="en" sz="25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installed on your system</a:t>
            </a:r>
            <a:endParaRPr sz="25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basic knowledge of Golang and jQuery</a:t>
            </a:r>
            <a:endParaRPr sz="25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WorkFlow: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19"/>
          <p:cNvSpPr txBox="1"/>
          <p:nvPr>
            <p:ph idx="1" type="subTitle"/>
          </p:nvPr>
        </p:nvSpPr>
        <p:spPr>
          <a:xfrm>
            <a:off x="594200" y="1114275"/>
            <a:ext cx="81591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25" y="1255875"/>
            <a:ext cx="8806877" cy="30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WorkFlow </a:t>
            </a:r>
            <a:r>
              <a:rPr lang="en">
                <a:solidFill>
                  <a:srgbClr val="FFFFFF"/>
                </a:solidFill>
              </a:rPr>
              <a:t>D</a:t>
            </a:r>
            <a:r>
              <a:rPr lang="en">
                <a:solidFill>
                  <a:srgbClr val="FFFFFF"/>
                </a:solidFill>
              </a:rPr>
              <a:t>escription: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594250" y="1206175"/>
            <a:ext cx="81591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64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742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be building what’s on the right side of the diagram. The specifications for our API Server are: </a:t>
            </a:r>
            <a:endParaRPr sz="742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4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○"/>
            </a:pPr>
            <a:r>
              <a:rPr lang="en" sz="742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listens to port 8000 on the localhost.</a:t>
            </a:r>
            <a:endParaRPr sz="742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4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○"/>
            </a:pPr>
            <a:r>
              <a:rPr lang="en" sz="742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five endpoints: healthz, createItem, getCompletedItem, getIncompleteItems, updateItem, and deleteItem. </a:t>
            </a:r>
            <a:endParaRPr sz="742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4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○"/>
            </a:pPr>
            <a:r>
              <a:rPr lang="en" sz="742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TodoItem model consists of id, description and completed status attributes.</a:t>
            </a:r>
            <a:endParaRPr sz="742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594250" y="246800"/>
            <a:ext cx="81591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Intro</a:t>
            </a:r>
            <a:endParaRPr/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594200" y="1252125"/>
            <a:ext cx="81591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It is a compiled language, fast and high-performance language intended to be simple and is designed to be easy to read and understand.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Go was created at Google by Rob Pike, Robert Griesemer and Ken Thompson, and it first appeared in Nov 2009.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syntax of Golang is designed to be highly clean and accessible.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Go was invented at such a time when multicore CPU architectures were common everywhere, and no programming language simplified the development of multithreaded applications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