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420" y="-96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>
          <a:xfrm>
            <a:off x="282261" y="2779838"/>
            <a:ext cx="207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Hitachi Data Systems employees and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1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98979" cy="5166512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58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pic>
        <p:nvPicPr>
          <p:cNvPr id="37" name="Picture 36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5" name="Picture 34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6" name="TextBox 35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1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70755" cy="516651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50" name="Picture 49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pic>
        <p:nvPicPr>
          <p:cNvPr id="39" name="Picture 38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7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4160" y="4912273"/>
            <a:ext cx="65007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"/>
            <a:ext cx="9160095" cy="848792"/>
          </a:xfrm>
          <a:prstGeom prst="rect">
            <a:avLst/>
          </a:prstGeom>
          <a:gradFill flip="none" rotWithShape="1">
            <a:gsLst>
              <a:gs pos="73000">
                <a:schemeClr val="bg1">
                  <a:alpha val="12000"/>
                </a:schemeClr>
              </a:gs>
              <a:gs pos="0">
                <a:schemeClr val="bg2">
                  <a:lumMod val="20000"/>
                  <a:lumOff val="80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0800000">
            <a:off x="-8468" y="821940"/>
            <a:ext cx="9144000" cy="48010"/>
          </a:xfrm>
          <a:prstGeom prst="rect">
            <a:avLst/>
          </a:prstGeom>
          <a:gradFill>
            <a:gsLst>
              <a:gs pos="100000">
                <a:schemeClr val="accent2"/>
              </a:gs>
              <a:gs pos="15000">
                <a:schemeClr val="accent2">
                  <a:alpha val="0"/>
                </a:schemeClr>
              </a:gs>
              <a:gs pos="66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36" name="Rectangle 4"/>
          <p:cNvSpPr/>
          <p:nvPr/>
        </p:nvSpPr>
        <p:spPr>
          <a:xfrm>
            <a:off x="1611" y="4"/>
            <a:ext cx="9144001" cy="817701"/>
          </a:xfrm>
          <a:prstGeom prst="rect">
            <a:avLst/>
          </a:prstGeom>
          <a:blipFill dpi="0" rotWithShape="1">
            <a:blip r:embed="rId10" cstate="email">
              <a:alphaModFix amt="40000"/>
            </a:blip>
            <a:srcRect/>
            <a:tile tx="0" ty="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87887" y="230319"/>
            <a:ext cx="1230037" cy="352168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4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6" r:id="rId3"/>
    <p:sldLayoutId id="2147483687" r:id="rId4"/>
    <p:sldLayoutId id="2147483650" r:id="rId5"/>
    <p:sldLayoutId id="2147483684" r:id="rId6"/>
    <p:sldLayoutId id="2147483654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963" y="168523"/>
            <a:ext cx="7051040" cy="732441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48" y="1361808"/>
            <a:ext cx="695631" cy="69563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25624" y="986331"/>
            <a:ext cx="1583355" cy="1583355"/>
            <a:chOff x="825624" y="1048477"/>
            <a:chExt cx="1583355" cy="15833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25624" y="1048477"/>
              <a:ext cx="1583355" cy="158335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48259" y="1811707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InboundCalls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6382" y="2965046"/>
            <a:ext cx="1710725" cy="1583355"/>
            <a:chOff x="885738" y="2611209"/>
            <a:chExt cx="1710725" cy="158335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78024" y="2611209"/>
              <a:ext cx="1583355" cy="158335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5738" y="3368854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OutboundCalls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78840" y="1032645"/>
            <a:ext cx="1550349" cy="1558124"/>
            <a:chOff x="3354134" y="1058528"/>
            <a:chExt cx="1550349" cy="15581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134" y="1058528"/>
              <a:ext cx="788349" cy="79612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534" y="1210928"/>
              <a:ext cx="788349" cy="79612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34" y="1363328"/>
              <a:ext cx="788349" cy="79612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334" y="1515728"/>
              <a:ext cx="788349" cy="79612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734" y="1668128"/>
              <a:ext cx="788349" cy="7961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34" y="1820528"/>
              <a:ext cx="788349" cy="79612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937544" y="1006762"/>
            <a:ext cx="1550349" cy="1558124"/>
            <a:chOff x="3354134" y="1058528"/>
            <a:chExt cx="1550349" cy="155812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134" y="1058528"/>
              <a:ext cx="788349" cy="79612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534" y="1210928"/>
              <a:ext cx="788349" cy="79612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34" y="1363328"/>
              <a:ext cx="788349" cy="79612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334" y="1515728"/>
              <a:ext cx="788349" cy="79612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734" y="1668128"/>
              <a:ext cx="788349" cy="79612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34" y="1820528"/>
              <a:ext cx="788349" cy="796124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20" y="3368854"/>
            <a:ext cx="695631" cy="69563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907818" y="2945101"/>
            <a:ext cx="1550349" cy="1558124"/>
            <a:chOff x="3354134" y="1058528"/>
            <a:chExt cx="1550349" cy="155812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134" y="1058528"/>
              <a:ext cx="788349" cy="79612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534" y="1210928"/>
              <a:ext cx="788349" cy="79612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34" y="1363328"/>
              <a:ext cx="788349" cy="79612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334" y="1515728"/>
              <a:ext cx="788349" cy="79612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734" y="1668128"/>
              <a:ext cx="788349" cy="7961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34" y="1820528"/>
              <a:ext cx="788349" cy="796124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5066522" y="2919218"/>
            <a:ext cx="1550349" cy="1558124"/>
            <a:chOff x="3354134" y="1058528"/>
            <a:chExt cx="1550349" cy="155812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134" y="1058528"/>
              <a:ext cx="788349" cy="79612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534" y="1210928"/>
              <a:ext cx="788349" cy="79612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34" y="1363328"/>
              <a:ext cx="788349" cy="79612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334" y="1515728"/>
              <a:ext cx="788349" cy="79612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734" y="1668128"/>
              <a:ext cx="788349" cy="79612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34" y="1820528"/>
              <a:ext cx="788349" cy="796124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2265996" y="2095707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InboundCalls.XML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40655" y="4094886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OutboundCalls.XML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408979" y="2750536"/>
            <a:ext cx="4666524" cy="2588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" name="Picture 73" descr="C:\Documents and Settings\CLiang\My Documents\0.HDS\0_Engineering\Releases\Godzilla\KT\HCP_March20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255" y="1427342"/>
            <a:ext cx="1295007" cy="2222924"/>
          </a:xfrm>
          <a:prstGeom prst="rect">
            <a:avLst/>
          </a:prstGeom>
          <a:noFill/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97" y="3423066"/>
            <a:ext cx="1012009" cy="9117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25" y="2177901"/>
            <a:ext cx="1037798" cy="941231"/>
          </a:xfrm>
          <a:prstGeom prst="rect">
            <a:avLst/>
          </a:prstGeom>
        </p:spPr>
      </p:pic>
      <p:pic>
        <p:nvPicPr>
          <p:cNvPr id="77" name="Picture 76" descr="http://www.computerrepairblog.com/wp-content/uploads/2012/02/external-hard-dri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60" y="1172761"/>
            <a:ext cx="1227295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 rot="21394383">
            <a:off x="3409134" y="1338524"/>
            <a:ext cx="1908141" cy="457686"/>
            <a:chOff x="2764518" y="797092"/>
            <a:chExt cx="2586150" cy="688515"/>
          </a:xfrm>
        </p:grpSpPr>
        <p:sp>
          <p:nvSpPr>
            <p:cNvPr id="102" name="Down Arrow 101"/>
            <p:cNvSpPr/>
            <p:nvPr/>
          </p:nvSpPr>
          <p:spPr>
            <a:xfrm rot="17504952">
              <a:off x="3839098" y="-25962"/>
              <a:ext cx="436989" cy="2586150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Arial"/>
                </a:rPr>
                <a:t> </a:t>
              </a:r>
              <a:endParaRPr lang="en-US" sz="1100">
                <a:effectLst/>
                <a:ea typeface="SimSun"/>
                <a:cs typeface="Arial"/>
              </a:endParaRPr>
            </a:p>
          </p:txBody>
        </p:sp>
        <p:sp>
          <p:nvSpPr>
            <p:cNvPr id="103" name="TextBox 9"/>
            <p:cNvSpPr txBox="1"/>
            <p:nvPr/>
          </p:nvSpPr>
          <p:spPr>
            <a:xfrm rot="1314786">
              <a:off x="3080209" y="797092"/>
              <a:ext cx="2252149" cy="448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libri"/>
                  <a:ea typeface="SimSun"/>
                  <a:cs typeface="Arial"/>
                </a:rPr>
                <a:t>HCP-DM via REST</a:t>
              </a:r>
              <a:endParaRPr lang="en-US" sz="1200">
                <a:effectLst/>
                <a:latin typeface="Times New Roman"/>
                <a:ea typeface="SimSun"/>
              </a:endParaRPr>
            </a:p>
          </p:txBody>
        </p:sp>
      </p:grpSp>
      <p:sp>
        <p:nvSpPr>
          <p:cNvPr id="79" name="TextBox 11"/>
          <p:cNvSpPr txBox="1"/>
          <p:nvPr/>
        </p:nvSpPr>
        <p:spPr>
          <a:xfrm>
            <a:off x="2345623" y="2979491"/>
            <a:ext cx="1249169" cy="290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kern="120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COMET Tool</a:t>
            </a:r>
            <a:endParaRPr lang="en-US" sz="1200">
              <a:effectLst/>
              <a:latin typeface="Times New Roman"/>
              <a:ea typeface="SimSu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24440" y="2201903"/>
            <a:ext cx="2021072" cy="363364"/>
            <a:chOff x="2650174" y="2095889"/>
            <a:chExt cx="2739208" cy="546623"/>
          </a:xfrm>
        </p:grpSpPr>
        <p:sp>
          <p:nvSpPr>
            <p:cNvPr id="100" name="Down Arrow 99"/>
            <p:cNvSpPr/>
            <p:nvPr/>
          </p:nvSpPr>
          <p:spPr>
            <a:xfrm rot="5490756">
              <a:off x="3946467" y="1199598"/>
              <a:ext cx="146621" cy="2739208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Arial"/>
                </a:rPr>
                <a:t> </a:t>
              </a:r>
              <a:endParaRPr lang="en-US" sz="1100">
                <a:effectLst/>
                <a:ea typeface="SimSun"/>
                <a:cs typeface="Arial"/>
              </a:endParaRPr>
            </a:p>
          </p:txBody>
        </p:sp>
        <p:sp>
          <p:nvSpPr>
            <p:cNvPr id="101" name="TextBox 14"/>
            <p:cNvSpPr txBox="1"/>
            <p:nvPr/>
          </p:nvSpPr>
          <p:spPr>
            <a:xfrm rot="93686">
              <a:off x="3041719" y="2095889"/>
              <a:ext cx="2088548" cy="4077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SimSun"/>
                  <a:cs typeface="Arial"/>
                </a:rPr>
                <a:t>Scan files (NFS)</a:t>
              </a:r>
              <a:endParaRPr lang="en-US" sz="1200">
                <a:effectLst/>
                <a:latin typeface="Times New Roman"/>
                <a:ea typeface="SimSun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373397" y="2563110"/>
            <a:ext cx="1980544" cy="457315"/>
            <a:chOff x="2716526" y="2639267"/>
            <a:chExt cx="2684279" cy="687956"/>
          </a:xfrm>
        </p:grpSpPr>
        <p:sp>
          <p:nvSpPr>
            <p:cNvPr id="98" name="Down Arrow 97"/>
            <p:cNvSpPr/>
            <p:nvPr/>
          </p:nvSpPr>
          <p:spPr>
            <a:xfrm rot="16245545">
              <a:off x="3999373" y="1925790"/>
              <a:ext cx="118586" cy="2684279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Arial"/>
                </a:rPr>
                <a:t> </a:t>
              </a:r>
              <a:endParaRPr lang="en-US" sz="1100">
                <a:effectLst/>
                <a:ea typeface="SimSun"/>
                <a:cs typeface="Arial"/>
              </a:endParaRPr>
            </a:p>
          </p:txBody>
        </p:sp>
        <p:sp>
          <p:nvSpPr>
            <p:cNvPr id="99" name="TextBox 17"/>
            <p:cNvSpPr txBox="1"/>
            <p:nvPr/>
          </p:nvSpPr>
          <p:spPr>
            <a:xfrm rot="35890">
              <a:off x="2887789" y="2639267"/>
              <a:ext cx="2326114" cy="665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SimSun"/>
                  <a:cs typeface="Arial"/>
                </a:rPr>
                <a:t>Add Custom Metadata</a:t>
              </a:r>
              <a:endParaRPr lang="en-US" sz="1200">
                <a:effectLst/>
                <a:latin typeface="Times New Roman"/>
                <a:ea typeface="SimSu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SimSun"/>
                  <a:cs typeface="Arial"/>
                </a:rPr>
                <a:t>(REST)</a:t>
              </a:r>
              <a:endParaRPr lang="en-US" sz="1200">
                <a:effectLst/>
                <a:latin typeface="Times New Roman"/>
                <a:ea typeface="SimSun"/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V="1">
            <a:off x="2133679" y="2547991"/>
            <a:ext cx="431476" cy="412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46" y="1080739"/>
            <a:ext cx="1037798" cy="941231"/>
          </a:xfrm>
          <a:prstGeom prst="rect">
            <a:avLst/>
          </a:prstGeom>
        </p:spPr>
      </p:pic>
      <p:sp>
        <p:nvSpPr>
          <p:cNvPr id="84" name="Right Arrow 83"/>
          <p:cNvSpPr/>
          <p:nvPr/>
        </p:nvSpPr>
        <p:spPr>
          <a:xfrm rot="20724044">
            <a:off x="3669943" y="3585486"/>
            <a:ext cx="1670992" cy="1166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Arial"/>
              </a:rPr>
              <a:t> </a:t>
            </a:r>
            <a:endParaRPr lang="en-US" sz="1100">
              <a:effectLst/>
              <a:ea typeface="SimSun"/>
              <a:cs typeface="Arial"/>
            </a:endParaRPr>
          </a:p>
        </p:txBody>
      </p:sp>
      <p:sp>
        <p:nvSpPr>
          <p:cNvPr id="85" name="TextBox 25"/>
          <p:cNvSpPr txBox="1"/>
          <p:nvPr/>
        </p:nvSpPr>
        <p:spPr>
          <a:xfrm rot="20704184">
            <a:off x="3739981" y="3599499"/>
            <a:ext cx="1922952" cy="6757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1200" kern="120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Perform Audit</a:t>
            </a:r>
            <a:endParaRPr lang="en-US" sz="1200">
              <a:effectLst/>
              <a:latin typeface="Times New Roman"/>
              <a:ea typeface="SimSun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1200" kern="120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Search and Remove Driver Files</a:t>
            </a:r>
            <a:endParaRPr lang="en-US" sz="1200">
              <a:effectLst/>
              <a:latin typeface="Times New Roman"/>
              <a:ea typeface="SimSun"/>
              <a:cs typeface="Times New Roman"/>
            </a:endParaRPr>
          </a:p>
        </p:txBody>
      </p:sp>
      <p:pic>
        <p:nvPicPr>
          <p:cNvPr id="86" name="Picture 85" descr="C:\Users\cgrimm\Desktop\HCP 6.0\images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82" y="2690862"/>
            <a:ext cx="240303" cy="2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 descr="C:\Users\cgrimm\Desktop\HCP 6.0\images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723" y="1581568"/>
            <a:ext cx="240303" cy="2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26"/>
          <p:cNvSpPr txBox="1"/>
          <p:nvPr/>
        </p:nvSpPr>
        <p:spPr>
          <a:xfrm>
            <a:off x="1630889" y="1874705"/>
            <a:ext cx="907834" cy="252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Tool Log DB</a:t>
            </a:r>
            <a:endParaRPr lang="en-US" sz="1200">
              <a:effectLst/>
              <a:latin typeface="Times New Roman"/>
              <a:ea typeface="SimSun"/>
            </a:endParaRPr>
          </a:p>
        </p:txBody>
      </p:sp>
      <p:sp>
        <p:nvSpPr>
          <p:cNvPr id="89" name="TextBox 30"/>
          <p:cNvSpPr txBox="1"/>
          <p:nvPr/>
        </p:nvSpPr>
        <p:spPr>
          <a:xfrm>
            <a:off x="1414780" y="2943569"/>
            <a:ext cx="850778" cy="27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Tool Log File</a:t>
            </a:r>
            <a:endParaRPr lang="en-US" sz="1200">
              <a:effectLst/>
              <a:latin typeface="Times New Roman"/>
              <a:ea typeface="SimSun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2370190" y="1762727"/>
            <a:ext cx="241612" cy="1687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</p:cNvCxnSpPr>
          <p:nvPr/>
        </p:nvCxnSpPr>
        <p:spPr>
          <a:xfrm flipV="1">
            <a:off x="2265558" y="2893297"/>
            <a:ext cx="385472" cy="186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2052"/>
          <p:cNvSpPr txBox="1"/>
          <p:nvPr/>
        </p:nvSpPr>
        <p:spPr>
          <a:xfrm rot="20687590">
            <a:off x="3892631" y="3352949"/>
            <a:ext cx="1085247" cy="260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20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Web Access</a:t>
            </a:r>
            <a:endParaRPr lang="en-US" sz="1200">
              <a:effectLst/>
              <a:latin typeface="Times New Roman"/>
              <a:ea typeface="SimSun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71" y="808673"/>
            <a:ext cx="1012009" cy="911763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6753507" y="1585053"/>
            <a:ext cx="472130" cy="1195832"/>
            <a:chOff x="7297670" y="1167938"/>
            <a:chExt cx="639889" cy="1798935"/>
          </a:xfrm>
        </p:grpSpPr>
        <p:sp>
          <p:nvSpPr>
            <p:cNvPr id="95" name="Right Arrow 94"/>
            <p:cNvSpPr/>
            <p:nvPr/>
          </p:nvSpPr>
          <p:spPr>
            <a:xfrm rot="8010353">
              <a:off x="6715412" y="2004536"/>
              <a:ext cx="1740494" cy="184179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Arial"/>
                </a:rPr>
                <a:t> </a:t>
              </a:r>
              <a:endParaRPr lang="en-US" sz="1100">
                <a:effectLst/>
                <a:ea typeface="SimSun"/>
                <a:cs typeface="Arial"/>
              </a:endParaRPr>
            </a:p>
          </p:txBody>
        </p:sp>
        <p:sp>
          <p:nvSpPr>
            <p:cNvPr id="96" name="TextBox 41"/>
            <p:cNvSpPr txBox="1"/>
            <p:nvPr/>
          </p:nvSpPr>
          <p:spPr>
            <a:xfrm rot="18759774">
              <a:off x="6918590" y="1941863"/>
              <a:ext cx="1699383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SimSun"/>
                  <a:cs typeface="Arial"/>
                </a:rPr>
                <a:t>Search for Calls</a:t>
              </a:r>
              <a:endParaRPr lang="en-US" sz="1200">
                <a:effectLst/>
                <a:latin typeface="Times New Roman"/>
                <a:ea typeface="SimSun"/>
              </a:endParaRPr>
            </a:p>
          </p:txBody>
        </p:sp>
        <p:sp>
          <p:nvSpPr>
            <p:cNvPr id="97" name="TextBox 42"/>
            <p:cNvSpPr txBox="1"/>
            <p:nvPr/>
          </p:nvSpPr>
          <p:spPr>
            <a:xfrm rot="18795528">
              <a:off x="6769881" y="1695727"/>
              <a:ext cx="1395301" cy="3397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SimSun"/>
                  <a:cs typeface="Arial"/>
                </a:rPr>
                <a:t>Web Access</a:t>
              </a:r>
              <a:endParaRPr lang="en-US" sz="1200">
                <a:effectLst/>
                <a:latin typeface="Times New Roman"/>
                <a:ea typeface="SimSun"/>
              </a:endParaRPr>
            </a:p>
          </p:txBody>
        </p:sp>
      </p:grpSp>
      <p:sp>
        <p:nvSpPr>
          <p:cNvPr id="73" name="TextBox 13"/>
          <p:cNvSpPr txBox="1"/>
          <p:nvPr/>
        </p:nvSpPr>
        <p:spPr>
          <a:xfrm>
            <a:off x="1177374" y="2383281"/>
            <a:ext cx="1158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Virtual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SimSun"/>
                <a:cs typeface="Arial"/>
              </a:rPr>
              <a:t>or Physical Machine</a:t>
            </a:r>
            <a:endParaRPr lang="en-US" sz="1200" dirty="0">
              <a:effectLst/>
              <a:latin typeface="Times New Roman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2274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</Words>
  <Application>Microsoft Office PowerPoint</Application>
  <PresentationFormat>On-screen Show (16:9)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Hitachi Data Systems</dc:creator>
  <cp:lastModifiedBy>Hitachi Data Systems</cp:lastModifiedBy>
  <cp:revision>6</cp:revision>
  <dcterms:created xsi:type="dcterms:W3CDTF">2014-09-29T22:58:37Z</dcterms:created>
  <dcterms:modified xsi:type="dcterms:W3CDTF">2014-10-03T02:37:24Z</dcterms:modified>
</cp:coreProperties>
</file>