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00" r:id="rId2"/>
    <p:sldId id="307" r:id="rId3"/>
    <p:sldId id="326" r:id="rId4"/>
    <p:sldId id="320" r:id="rId5"/>
    <p:sldId id="327" r:id="rId6"/>
    <p:sldId id="317" r:id="rId7"/>
    <p:sldId id="322" r:id="rId8"/>
    <p:sldId id="321" r:id="rId9"/>
    <p:sldId id="323" r:id="rId10"/>
    <p:sldId id="328" r:id="rId11"/>
    <p:sldId id="313" r:id="rId12"/>
    <p:sldId id="312" r:id="rId13"/>
    <p:sldId id="315" r:id="rId14"/>
    <p:sldId id="324" r:id="rId15"/>
    <p:sldId id="314" r:id="rId16"/>
    <p:sldId id="325" r:id="rId17"/>
    <p:sldId id="316" r:id="rId18"/>
    <p:sldId id="329" r:id="rId19"/>
    <p:sldId id="311" r:id="rId20"/>
    <p:sldId id="281" r:id="rId21"/>
    <p:sldId id="306" r:id="rId22"/>
  </p:sldIdLst>
  <p:sldSz cx="9144000" cy="5143500" type="screen16x9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CE4E"/>
    <a:srgbClr val="414141"/>
    <a:srgbClr val="DB2E16"/>
    <a:srgbClr val="F9E547"/>
    <a:srgbClr val="00C8DC"/>
    <a:srgbClr val="000000"/>
    <a:srgbClr val="731A7F"/>
    <a:srgbClr val="8F1A95"/>
    <a:srgbClr val="737373"/>
    <a:srgbClr val="4C4C4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7" autoAdjust="0"/>
    <p:restoredTop sz="94660"/>
  </p:normalViewPr>
  <p:slideViewPr>
    <p:cSldViewPr snapToGrid="0" snapToObjects="1" showGuides="1">
      <p:cViewPr varScale="1">
        <p:scale>
          <a:sx n="127" d="100"/>
          <a:sy n="127" d="100"/>
        </p:scale>
        <p:origin x="-96" y="-330"/>
      </p:cViewPr>
      <p:guideLst>
        <p:guide orient="horz" pos="226"/>
        <p:guide orient="horz" pos="150"/>
        <p:guide orient="horz" pos="1278"/>
        <p:guide orient="horz" pos="2844"/>
        <p:guide orient="horz" pos="696"/>
        <p:guide orient="horz" pos="2423"/>
        <p:guide orient="horz" pos="2960"/>
        <p:guide pos="2932"/>
        <p:guide pos="372"/>
        <p:guide pos="4638"/>
        <p:guide pos="56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6/16/2014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43"/>
          <p:cNvSpPr>
            <a:spLocks noChangeArrowheads="1"/>
          </p:cNvSpPr>
          <p:nvPr/>
        </p:nvSpPr>
        <p:spPr bwMode="auto">
          <a:xfrm>
            <a:off x="5748942" y="566532"/>
            <a:ext cx="1109058" cy="116427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3" name="Rectangle 41"/>
          <p:cNvSpPr>
            <a:spLocks noChangeArrowheads="1"/>
          </p:cNvSpPr>
          <p:nvPr/>
        </p:nvSpPr>
        <p:spPr bwMode="auto">
          <a:xfrm>
            <a:off x="3201" y="566532"/>
            <a:ext cx="5745740" cy="11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67808" y="232999"/>
            <a:ext cx="873369" cy="251284"/>
            <a:chOff x="7823590" y="310702"/>
            <a:chExt cx="1164628" cy="335085"/>
          </a:xfrm>
        </p:grpSpPr>
        <p:grpSp>
          <p:nvGrpSpPr>
            <p:cNvPr id="15" name="Group 5"/>
            <p:cNvGrpSpPr>
              <a:grpSpLocks noChangeAspect="1"/>
            </p:cNvGrpSpPr>
            <p:nvPr userDrawn="1"/>
          </p:nvGrpSpPr>
          <p:grpSpPr bwMode="auto">
            <a:xfrm>
              <a:off x="7823590" y="310702"/>
              <a:ext cx="1164628" cy="335085"/>
              <a:chOff x="3182" y="1394"/>
              <a:chExt cx="855" cy="246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close/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957" y="1397"/>
                <a:ext cx="30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3385" y="1397"/>
                <a:ext cx="31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3664" y="1394"/>
                <a:ext cx="130" cy="121"/>
              </a:xfrm>
              <a:custGeom>
                <a:avLst/>
                <a:gdLst>
                  <a:gd name="T0" fmla="*/ 2 w 55"/>
                  <a:gd name="T1" fmla="*/ 36 h 51"/>
                  <a:gd name="T2" fmla="*/ 0 w 55"/>
                  <a:gd name="T3" fmla="*/ 26 h 51"/>
                  <a:gd name="T4" fmla="*/ 4 w 55"/>
                  <a:gd name="T5" fmla="*/ 12 h 51"/>
                  <a:gd name="T6" fmla="*/ 15 w 55"/>
                  <a:gd name="T7" fmla="*/ 2 h 51"/>
                  <a:gd name="T8" fmla="*/ 29 w 55"/>
                  <a:gd name="T9" fmla="*/ 0 h 51"/>
                  <a:gd name="T10" fmla="*/ 45 w 55"/>
                  <a:gd name="T11" fmla="*/ 3 h 51"/>
                  <a:gd name="T12" fmla="*/ 55 w 55"/>
                  <a:gd name="T13" fmla="*/ 15 h 51"/>
                  <a:gd name="T14" fmla="*/ 55 w 55"/>
                  <a:gd name="T15" fmla="*/ 18 h 51"/>
                  <a:gd name="T16" fmla="*/ 41 w 55"/>
                  <a:gd name="T17" fmla="*/ 18 h 51"/>
                  <a:gd name="T18" fmla="*/ 41 w 55"/>
                  <a:gd name="T19" fmla="*/ 14 h 51"/>
                  <a:gd name="T20" fmla="*/ 35 w 55"/>
                  <a:gd name="T21" fmla="*/ 8 h 51"/>
                  <a:gd name="T22" fmla="*/ 29 w 55"/>
                  <a:gd name="T23" fmla="*/ 7 h 51"/>
                  <a:gd name="T24" fmla="*/ 23 w 55"/>
                  <a:gd name="T25" fmla="*/ 9 h 51"/>
                  <a:gd name="T26" fmla="*/ 16 w 55"/>
                  <a:gd name="T27" fmla="*/ 16 h 51"/>
                  <a:gd name="T28" fmla="*/ 14 w 55"/>
                  <a:gd name="T29" fmla="*/ 26 h 51"/>
                  <a:gd name="T30" fmla="*/ 15 w 55"/>
                  <a:gd name="T31" fmla="*/ 35 h 51"/>
                  <a:gd name="T32" fmla="*/ 22 w 55"/>
                  <a:gd name="T33" fmla="*/ 42 h 51"/>
                  <a:gd name="T34" fmla="*/ 29 w 55"/>
                  <a:gd name="T35" fmla="*/ 44 h 51"/>
                  <a:gd name="T36" fmla="*/ 35 w 55"/>
                  <a:gd name="T37" fmla="*/ 43 h 51"/>
                  <a:gd name="T38" fmla="*/ 41 w 55"/>
                  <a:gd name="T39" fmla="*/ 38 h 51"/>
                  <a:gd name="T40" fmla="*/ 42 w 55"/>
                  <a:gd name="T41" fmla="*/ 32 h 51"/>
                  <a:gd name="T42" fmla="*/ 55 w 55"/>
                  <a:gd name="T43" fmla="*/ 32 h 51"/>
                  <a:gd name="T44" fmla="*/ 55 w 55"/>
                  <a:gd name="T45" fmla="*/ 37 h 51"/>
                  <a:gd name="T46" fmla="*/ 46 w 55"/>
                  <a:gd name="T47" fmla="*/ 48 h 51"/>
                  <a:gd name="T48" fmla="*/ 29 w 55"/>
                  <a:gd name="T49" fmla="*/ 51 h 51"/>
                  <a:gd name="T50" fmla="*/ 16 w 55"/>
                  <a:gd name="T51" fmla="*/ 49 h 51"/>
                  <a:gd name="T52" fmla="*/ 2 w 55"/>
                  <a:gd name="T53" fmla="*/ 3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1">
                    <a:moveTo>
                      <a:pt x="2" y="36"/>
                    </a:moveTo>
                    <a:cubicBezTo>
                      <a:pt x="1" y="33"/>
                      <a:pt x="0" y="30"/>
                      <a:pt x="0" y="26"/>
                    </a:cubicBezTo>
                    <a:cubicBezTo>
                      <a:pt x="0" y="21"/>
                      <a:pt x="1" y="16"/>
                      <a:pt x="4" y="12"/>
                    </a:cubicBezTo>
                    <a:cubicBezTo>
                      <a:pt x="6" y="8"/>
                      <a:pt x="10" y="4"/>
                      <a:pt x="15" y="2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5" y="0"/>
                      <a:pt x="40" y="1"/>
                      <a:pt x="45" y="3"/>
                    </a:cubicBezTo>
                    <a:cubicBezTo>
                      <a:pt x="50" y="5"/>
                      <a:pt x="54" y="10"/>
                      <a:pt x="55" y="15"/>
                    </a:cubicBezTo>
                    <a:cubicBezTo>
                      <a:pt x="55" y="16"/>
                      <a:pt x="55" y="17"/>
                      <a:pt x="55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6"/>
                      <a:pt x="41" y="15"/>
                      <a:pt x="41" y="14"/>
                    </a:cubicBezTo>
                    <a:cubicBezTo>
                      <a:pt x="40" y="11"/>
                      <a:pt x="38" y="9"/>
                      <a:pt x="35" y="8"/>
                    </a:cubicBezTo>
                    <a:cubicBezTo>
                      <a:pt x="33" y="8"/>
                      <a:pt x="31" y="7"/>
                      <a:pt x="29" y="7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19" y="10"/>
                      <a:pt x="17" y="12"/>
                      <a:pt x="16" y="16"/>
                    </a:cubicBezTo>
                    <a:cubicBezTo>
                      <a:pt x="14" y="19"/>
                      <a:pt x="14" y="22"/>
                      <a:pt x="14" y="26"/>
                    </a:cubicBezTo>
                    <a:cubicBezTo>
                      <a:pt x="14" y="29"/>
                      <a:pt x="14" y="32"/>
                      <a:pt x="15" y="35"/>
                    </a:cubicBezTo>
                    <a:cubicBezTo>
                      <a:pt x="16" y="38"/>
                      <a:pt x="19" y="41"/>
                      <a:pt x="22" y="42"/>
                    </a:cubicBezTo>
                    <a:cubicBezTo>
                      <a:pt x="24" y="43"/>
                      <a:pt x="27" y="44"/>
                      <a:pt x="29" y="44"/>
                    </a:cubicBezTo>
                    <a:cubicBezTo>
                      <a:pt x="31" y="44"/>
                      <a:pt x="33" y="43"/>
                      <a:pt x="35" y="43"/>
                    </a:cubicBezTo>
                    <a:cubicBezTo>
                      <a:pt x="38" y="42"/>
                      <a:pt x="40" y="40"/>
                      <a:pt x="41" y="38"/>
                    </a:cubicBezTo>
                    <a:cubicBezTo>
                      <a:pt x="41" y="36"/>
                      <a:pt x="42" y="34"/>
                      <a:pt x="42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4"/>
                      <a:pt x="55" y="36"/>
                      <a:pt x="55" y="37"/>
                    </a:cubicBezTo>
                    <a:cubicBezTo>
                      <a:pt x="54" y="42"/>
                      <a:pt x="50" y="46"/>
                      <a:pt x="46" y="48"/>
                    </a:cubicBezTo>
                    <a:cubicBezTo>
                      <a:pt x="41" y="50"/>
                      <a:pt x="35" y="51"/>
                      <a:pt x="29" y="51"/>
                    </a:cubicBezTo>
                    <a:cubicBezTo>
                      <a:pt x="24" y="51"/>
                      <a:pt x="20" y="50"/>
                      <a:pt x="16" y="49"/>
                    </a:cubicBezTo>
                    <a:cubicBezTo>
                      <a:pt x="10" y="47"/>
                      <a:pt x="4" y="43"/>
                      <a:pt x="2" y="36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3182" y="1546"/>
                <a:ext cx="29" cy="73"/>
              </a:xfrm>
              <a:custGeom>
                <a:avLst/>
                <a:gdLst>
                  <a:gd name="T0" fmla="*/ 12 w 12"/>
                  <a:gd name="T1" fmla="*/ 0 h 31"/>
                  <a:gd name="T2" fmla="*/ 0 w 12"/>
                  <a:gd name="T3" fmla="*/ 1 h 31"/>
                  <a:gd name="T4" fmla="*/ 0 w 12"/>
                  <a:gd name="T5" fmla="*/ 2 h 31"/>
                  <a:gd name="T6" fmla="*/ 1 w 12"/>
                  <a:gd name="T7" fmla="*/ 2 h 31"/>
                  <a:gd name="T8" fmla="*/ 5 w 12"/>
                  <a:gd name="T9" fmla="*/ 6 h 31"/>
                  <a:gd name="T10" fmla="*/ 5 w 12"/>
                  <a:gd name="T11" fmla="*/ 31 h 31"/>
                  <a:gd name="T12" fmla="*/ 12 w 12"/>
                  <a:gd name="T13" fmla="*/ 31 h 31"/>
                  <a:gd name="T14" fmla="*/ 12 w 12"/>
                  <a:gd name="T15" fmla="*/ 0 h 31"/>
                  <a:gd name="T16" fmla="*/ 12 w 12"/>
                  <a:gd name="T1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1">
                    <a:moveTo>
                      <a:pt x="1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3227" y="1567"/>
                <a:ext cx="57" cy="52"/>
              </a:xfrm>
              <a:custGeom>
                <a:avLst/>
                <a:gdLst>
                  <a:gd name="T0" fmla="*/ 17 w 24"/>
                  <a:gd name="T1" fmla="*/ 0 h 22"/>
                  <a:gd name="T2" fmla="*/ 9 w 24"/>
                  <a:gd name="T3" fmla="*/ 4 h 22"/>
                  <a:gd name="T4" fmla="*/ 9 w 24"/>
                  <a:gd name="T5" fmla="*/ 0 h 22"/>
                  <a:gd name="T6" fmla="*/ 9 w 24"/>
                  <a:gd name="T7" fmla="*/ 0 h 22"/>
                  <a:gd name="T8" fmla="*/ 0 w 24"/>
                  <a:gd name="T9" fmla="*/ 1 h 22"/>
                  <a:gd name="T10" fmla="*/ 0 w 24"/>
                  <a:gd name="T11" fmla="*/ 3 h 22"/>
                  <a:gd name="T12" fmla="*/ 0 w 24"/>
                  <a:gd name="T13" fmla="*/ 3 h 22"/>
                  <a:gd name="T14" fmla="*/ 4 w 24"/>
                  <a:gd name="T15" fmla="*/ 6 h 22"/>
                  <a:gd name="T16" fmla="*/ 4 w 24"/>
                  <a:gd name="T17" fmla="*/ 22 h 22"/>
                  <a:gd name="T18" fmla="*/ 9 w 24"/>
                  <a:gd name="T19" fmla="*/ 22 h 22"/>
                  <a:gd name="T20" fmla="*/ 9 w 24"/>
                  <a:gd name="T21" fmla="*/ 10 h 22"/>
                  <a:gd name="T22" fmla="*/ 15 w 24"/>
                  <a:gd name="T23" fmla="*/ 4 h 22"/>
                  <a:gd name="T24" fmla="*/ 18 w 24"/>
                  <a:gd name="T25" fmla="*/ 10 h 22"/>
                  <a:gd name="T26" fmla="*/ 18 w 24"/>
                  <a:gd name="T27" fmla="*/ 22 h 22"/>
                  <a:gd name="T28" fmla="*/ 24 w 24"/>
                  <a:gd name="T29" fmla="*/ 22 h 22"/>
                  <a:gd name="T30" fmla="*/ 24 w 24"/>
                  <a:gd name="T31" fmla="*/ 6 h 22"/>
                  <a:gd name="T32" fmla="*/ 17 w 24"/>
                  <a:gd name="T3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22">
                    <a:moveTo>
                      <a:pt x="17" y="0"/>
                    </a:moveTo>
                    <a:cubicBezTo>
                      <a:pt x="13" y="0"/>
                      <a:pt x="11" y="3"/>
                      <a:pt x="9" y="4"/>
                    </a:cubicBezTo>
                    <a:cubicBezTo>
                      <a:pt x="9" y="3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7"/>
                      <a:pt x="12" y="4"/>
                      <a:pt x="15" y="4"/>
                    </a:cubicBezTo>
                    <a:cubicBezTo>
                      <a:pt x="18" y="4"/>
                      <a:pt x="18" y="6"/>
                      <a:pt x="18" y="10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2"/>
                      <a:pt x="22" y="0"/>
                      <a:pt x="17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3300" y="1567"/>
                <a:ext cx="38" cy="52"/>
              </a:xfrm>
              <a:custGeom>
                <a:avLst/>
                <a:gdLst>
                  <a:gd name="T0" fmla="*/ 9 w 16"/>
                  <a:gd name="T1" fmla="*/ 8 h 22"/>
                  <a:gd name="T2" fmla="*/ 5 w 16"/>
                  <a:gd name="T3" fmla="*/ 5 h 22"/>
                  <a:gd name="T4" fmla="*/ 8 w 16"/>
                  <a:gd name="T5" fmla="*/ 3 h 22"/>
                  <a:gd name="T6" fmla="*/ 14 w 16"/>
                  <a:gd name="T7" fmla="*/ 4 h 22"/>
                  <a:gd name="T8" fmla="*/ 14 w 16"/>
                  <a:gd name="T9" fmla="*/ 5 h 22"/>
                  <a:gd name="T10" fmla="*/ 14 w 16"/>
                  <a:gd name="T11" fmla="*/ 1 h 22"/>
                  <a:gd name="T12" fmla="*/ 14 w 16"/>
                  <a:gd name="T13" fmla="*/ 0 h 22"/>
                  <a:gd name="T14" fmla="*/ 8 w 16"/>
                  <a:gd name="T15" fmla="*/ 0 h 22"/>
                  <a:gd name="T16" fmla="*/ 0 w 16"/>
                  <a:gd name="T17" fmla="*/ 6 h 22"/>
                  <a:gd name="T18" fmla="*/ 6 w 16"/>
                  <a:gd name="T19" fmla="*/ 13 h 22"/>
                  <a:gd name="T20" fmla="*/ 11 w 16"/>
                  <a:gd name="T21" fmla="*/ 17 h 22"/>
                  <a:gd name="T22" fmla="*/ 7 w 16"/>
                  <a:gd name="T23" fmla="*/ 19 h 22"/>
                  <a:gd name="T24" fmla="*/ 0 w 16"/>
                  <a:gd name="T25" fmla="*/ 17 h 22"/>
                  <a:gd name="T26" fmla="*/ 0 w 16"/>
                  <a:gd name="T27" fmla="*/ 17 h 22"/>
                  <a:gd name="T28" fmla="*/ 0 w 16"/>
                  <a:gd name="T29" fmla="*/ 21 h 22"/>
                  <a:gd name="T30" fmla="*/ 0 w 16"/>
                  <a:gd name="T31" fmla="*/ 21 h 22"/>
                  <a:gd name="T32" fmla="*/ 7 w 16"/>
                  <a:gd name="T33" fmla="*/ 22 h 22"/>
                  <a:gd name="T34" fmla="*/ 16 w 16"/>
                  <a:gd name="T35" fmla="*/ 16 h 22"/>
                  <a:gd name="T36" fmla="*/ 9 w 16"/>
                  <a:gd name="T37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2">
                    <a:moveTo>
                      <a:pt x="9" y="8"/>
                    </a:moveTo>
                    <a:cubicBezTo>
                      <a:pt x="7" y="7"/>
                      <a:pt x="5" y="6"/>
                      <a:pt x="5" y="5"/>
                    </a:cubicBezTo>
                    <a:cubicBezTo>
                      <a:pt x="5" y="3"/>
                      <a:pt x="7" y="3"/>
                      <a:pt x="8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1" y="0"/>
                      <a:pt x="8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10"/>
                      <a:pt x="3" y="11"/>
                      <a:pt x="6" y="13"/>
                    </a:cubicBezTo>
                    <a:cubicBezTo>
                      <a:pt x="8" y="14"/>
                      <a:pt x="11" y="15"/>
                      <a:pt x="11" y="17"/>
                    </a:cubicBezTo>
                    <a:cubicBezTo>
                      <a:pt x="11" y="18"/>
                      <a:pt x="9" y="19"/>
                      <a:pt x="7" y="19"/>
                    </a:cubicBezTo>
                    <a:cubicBezTo>
                      <a:pt x="4" y="19"/>
                      <a:pt x="2" y="18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4" y="22"/>
                      <a:pt x="7" y="22"/>
                    </a:cubicBezTo>
                    <a:cubicBezTo>
                      <a:pt x="12" y="22"/>
                      <a:pt x="16" y="20"/>
                      <a:pt x="16" y="16"/>
                    </a:cubicBezTo>
                    <a:cubicBezTo>
                      <a:pt x="16" y="12"/>
                      <a:pt x="12" y="10"/>
                      <a:pt x="9" y="8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3345" y="1567"/>
                <a:ext cx="59" cy="73"/>
              </a:xfrm>
              <a:custGeom>
                <a:avLst/>
                <a:gdLst>
                  <a:gd name="T0" fmla="*/ 16 w 25"/>
                  <a:gd name="T1" fmla="*/ 0 h 31"/>
                  <a:gd name="T2" fmla="*/ 10 w 25"/>
                  <a:gd name="T3" fmla="*/ 3 h 31"/>
                  <a:gd name="T4" fmla="*/ 10 w 25"/>
                  <a:gd name="T5" fmla="*/ 0 h 31"/>
                  <a:gd name="T6" fmla="*/ 9 w 25"/>
                  <a:gd name="T7" fmla="*/ 0 h 31"/>
                  <a:gd name="T8" fmla="*/ 0 w 25"/>
                  <a:gd name="T9" fmla="*/ 1 h 31"/>
                  <a:gd name="T10" fmla="*/ 0 w 25"/>
                  <a:gd name="T11" fmla="*/ 3 h 31"/>
                  <a:gd name="T12" fmla="*/ 0 w 25"/>
                  <a:gd name="T13" fmla="*/ 3 h 31"/>
                  <a:gd name="T14" fmla="*/ 4 w 25"/>
                  <a:gd name="T15" fmla="*/ 6 h 31"/>
                  <a:gd name="T16" fmla="*/ 4 w 25"/>
                  <a:gd name="T17" fmla="*/ 31 h 31"/>
                  <a:gd name="T18" fmla="*/ 10 w 25"/>
                  <a:gd name="T19" fmla="*/ 31 h 31"/>
                  <a:gd name="T20" fmla="*/ 10 w 25"/>
                  <a:gd name="T21" fmla="*/ 20 h 31"/>
                  <a:gd name="T22" fmla="*/ 16 w 25"/>
                  <a:gd name="T23" fmla="*/ 22 h 31"/>
                  <a:gd name="T24" fmla="*/ 25 w 25"/>
                  <a:gd name="T25" fmla="*/ 11 h 31"/>
                  <a:gd name="T26" fmla="*/ 16 w 25"/>
                  <a:gd name="T27" fmla="*/ 0 h 31"/>
                  <a:gd name="T28" fmla="*/ 14 w 25"/>
                  <a:gd name="T29" fmla="*/ 3 h 31"/>
                  <a:gd name="T30" fmla="*/ 19 w 25"/>
                  <a:gd name="T31" fmla="*/ 11 h 31"/>
                  <a:gd name="T32" fmla="*/ 14 w 25"/>
                  <a:gd name="T33" fmla="*/ 19 h 31"/>
                  <a:gd name="T34" fmla="*/ 10 w 25"/>
                  <a:gd name="T35" fmla="*/ 12 h 31"/>
                  <a:gd name="T36" fmla="*/ 10 w 25"/>
                  <a:gd name="T37" fmla="*/ 10 h 31"/>
                  <a:gd name="T38" fmla="*/ 14 w 25"/>
                  <a:gd name="T39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31">
                    <a:moveTo>
                      <a:pt x="16" y="0"/>
                    </a:moveTo>
                    <a:cubicBezTo>
                      <a:pt x="14" y="0"/>
                      <a:pt x="12" y="1"/>
                      <a:pt x="10" y="3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21"/>
                      <a:pt x="10" y="20"/>
                    </a:cubicBezTo>
                    <a:cubicBezTo>
                      <a:pt x="11" y="21"/>
                      <a:pt x="13" y="22"/>
                      <a:pt x="16" y="22"/>
                    </a:cubicBezTo>
                    <a:cubicBezTo>
                      <a:pt x="22" y="22"/>
                      <a:pt x="25" y="18"/>
                      <a:pt x="25" y="11"/>
                    </a:cubicBezTo>
                    <a:cubicBezTo>
                      <a:pt x="25" y="4"/>
                      <a:pt x="22" y="0"/>
                      <a:pt x="16" y="0"/>
                    </a:cubicBezTo>
                    <a:moveTo>
                      <a:pt x="14" y="3"/>
                    </a:moveTo>
                    <a:cubicBezTo>
                      <a:pt x="18" y="3"/>
                      <a:pt x="19" y="7"/>
                      <a:pt x="19" y="11"/>
                    </a:cubicBezTo>
                    <a:cubicBezTo>
                      <a:pt x="19" y="16"/>
                      <a:pt x="17" y="19"/>
                      <a:pt x="14" y="19"/>
                    </a:cubicBezTo>
                    <a:cubicBezTo>
                      <a:pt x="11" y="19"/>
                      <a:pt x="10" y="15"/>
                      <a:pt x="10" y="1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8"/>
                      <a:pt x="10" y="3"/>
                      <a:pt x="14" y="3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3414" y="1567"/>
                <a:ext cx="23" cy="52"/>
              </a:xfrm>
              <a:custGeom>
                <a:avLst/>
                <a:gdLst>
                  <a:gd name="T0" fmla="*/ 0 w 10"/>
                  <a:gd name="T1" fmla="*/ 1 h 22"/>
                  <a:gd name="T2" fmla="*/ 0 w 10"/>
                  <a:gd name="T3" fmla="*/ 3 h 22"/>
                  <a:gd name="T4" fmla="*/ 1 w 10"/>
                  <a:gd name="T5" fmla="*/ 3 h 22"/>
                  <a:gd name="T6" fmla="*/ 4 w 10"/>
                  <a:gd name="T7" fmla="*/ 6 h 22"/>
                  <a:gd name="T8" fmla="*/ 4 w 10"/>
                  <a:gd name="T9" fmla="*/ 22 h 22"/>
                  <a:gd name="T10" fmla="*/ 10 w 10"/>
                  <a:gd name="T11" fmla="*/ 22 h 22"/>
                  <a:gd name="T12" fmla="*/ 10 w 10"/>
                  <a:gd name="T13" fmla="*/ 0 h 22"/>
                  <a:gd name="T14" fmla="*/ 9 w 10"/>
                  <a:gd name="T15" fmla="*/ 0 h 22"/>
                  <a:gd name="T16" fmla="*/ 0 w 10"/>
                  <a:gd name="T17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22">
                    <a:moveTo>
                      <a:pt x="0" y="1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3421" y="1546"/>
                <a:ext cx="19" cy="14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3449" y="1567"/>
                <a:ext cx="45" cy="52"/>
              </a:xfrm>
              <a:custGeom>
                <a:avLst/>
                <a:gdLst>
                  <a:gd name="T0" fmla="*/ 19 w 19"/>
                  <a:gd name="T1" fmla="*/ 5 h 22"/>
                  <a:gd name="T2" fmla="*/ 19 w 19"/>
                  <a:gd name="T3" fmla="*/ 0 h 22"/>
                  <a:gd name="T4" fmla="*/ 19 w 19"/>
                  <a:gd name="T5" fmla="*/ 0 h 22"/>
                  <a:gd name="T6" fmla="*/ 16 w 19"/>
                  <a:gd name="T7" fmla="*/ 0 h 22"/>
                  <a:gd name="T8" fmla="*/ 10 w 19"/>
                  <a:gd name="T9" fmla="*/ 4 h 22"/>
                  <a:gd name="T10" fmla="*/ 10 w 19"/>
                  <a:gd name="T11" fmla="*/ 0 h 22"/>
                  <a:gd name="T12" fmla="*/ 10 w 19"/>
                  <a:gd name="T13" fmla="*/ 0 h 22"/>
                  <a:gd name="T14" fmla="*/ 0 w 19"/>
                  <a:gd name="T15" fmla="*/ 1 h 22"/>
                  <a:gd name="T16" fmla="*/ 0 w 19"/>
                  <a:gd name="T17" fmla="*/ 3 h 22"/>
                  <a:gd name="T18" fmla="*/ 1 w 19"/>
                  <a:gd name="T19" fmla="*/ 3 h 22"/>
                  <a:gd name="T20" fmla="*/ 4 w 19"/>
                  <a:gd name="T21" fmla="*/ 6 h 22"/>
                  <a:gd name="T22" fmla="*/ 4 w 19"/>
                  <a:gd name="T23" fmla="*/ 22 h 22"/>
                  <a:gd name="T24" fmla="*/ 10 w 19"/>
                  <a:gd name="T25" fmla="*/ 22 h 22"/>
                  <a:gd name="T26" fmla="*/ 10 w 19"/>
                  <a:gd name="T27" fmla="*/ 11 h 22"/>
                  <a:gd name="T28" fmla="*/ 16 w 19"/>
                  <a:gd name="T29" fmla="*/ 4 h 22"/>
                  <a:gd name="T30" fmla="*/ 18 w 19"/>
                  <a:gd name="T31" fmla="*/ 5 h 22"/>
                  <a:gd name="T32" fmla="*/ 19 w 19"/>
                  <a:gd name="T33" fmla="*/ 5 h 22"/>
                  <a:gd name="T34" fmla="*/ 19 w 19"/>
                  <a:gd name="T35" fmla="*/ 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" h="22">
                    <a:moveTo>
                      <a:pt x="19" y="5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3" y="0"/>
                      <a:pt x="11" y="2"/>
                      <a:pt x="10" y="4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4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9"/>
                      <a:pt x="11" y="4"/>
                      <a:pt x="16" y="4"/>
                    </a:cubicBezTo>
                    <a:cubicBezTo>
                      <a:pt x="17" y="4"/>
                      <a:pt x="18" y="5"/>
                      <a:pt x="18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3501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>
                <a:off x="3633" y="1543"/>
                <a:ext cx="57" cy="76"/>
              </a:xfrm>
              <a:custGeom>
                <a:avLst/>
                <a:gdLst>
                  <a:gd name="T0" fmla="*/ 18 w 24"/>
                  <a:gd name="T1" fmla="*/ 10 h 32"/>
                  <a:gd name="T2" fmla="*/ 10 w 24"/>
                  <a:gd name="T3" fmla="*/ 14 h 32"/>
                  <a:gd name="T4" fmla="*/ 10 w 24"/>
                  <a:gd name="T5" fmla="*/ 0 h 32"/>
                  <a:gd name="T6" fmla="*/ 9 w 24"/>
                  <a:gd name="T7" fmla="*/ 0 h 32"/>
                  <a:gd name="T8" fmla="*/ 0 w 24"/>
                  <a:gd name="T9" fmla="*/ 1 h 32"/>
                  <a:gd name="T10" fmla="*/ 0 w 24"/>
                  <a:gd name="T11" fmla="*/ 3 h 32"/>
                  <a:gd name="T12" fmla="*/ 0 w 24"/>
                  <a:gd name="T13" fmla="*/ 3 h 32"/>
                  <a:gd name="T14" fmla="*/ 4 w 24"/>
                  <a:gd name="T15" fmla="*/ 6 h 32"/>
                  <a:gd name="T16" fmla="*/ 4 w 24"/>
                  <a:gd name="T17" fmla="*/ 32 h 32"/>
                  <a:gd name="T18" fmla="*/ 10 w 24"/>
                  <a:gd name="T19" fmla="*/ 32 h 32"/>
                  <a:gd name="T20" fmla="*/ 10 w 24"/>
                  <a:gd name="T21" fmla="*/ 21 h 32"/>
                  <a:gd name="T22" fmla="*/ 15 w 24"/>
                  <a:gd name="T23" fmla="*/ 14 h 32"/>
                  <a:gd name="T24" fmla="*/ 18 w 24"/>
                  <a:gd name="T25" fmla="*/ 18 h 32"/>
                  <a:gd name="T26" fmla="*/ 18 w 24"/>
                  <a:gd name="T27" fmla="*/ 32 h 32"/>
                  <a:gd name="T28" fmla="*/ 24 w 24"/>
                  <a:gd name="T29" fmla="*/ 32 h 32"/>
                  <a:gd name="T30" fmla="*/ 24 w 24"/>
                  <a:gd name="T31" fmla="*/ 18 h 32"/>
                  <a:gd name="T32" fmla="*/ 18 w 24"/>
                  <a:gd name="T33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32">
                    <a:moveTo>
                      <a:pt x="18" y="10"/>
                    </a:moveTo>
                    <a:cubicBezTo>
                      <a:pt x="13" y="10"/>
                      <a:pt x="11" y="12"/>
                      <a:pt x="10" y="14"/>
                    </a:cubicBezTo>
                    <a:cubicBezTo>
                      <a:pt x="10" y="1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7"/>
                      <a:pt x="13" y="14"/>
                      <a:pt x="15" y="14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5"/>
                      <a:pt x="24" y="10"/>
                      <a:pt x="18" y="1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3704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>
                <a:off x="3588" y="1553"/>
                <a:ext cx="38" cy="66"/>
              </a:xfrm>
              <a:custGeom>
                <a:avLst/>
                <a:gdLst>
                  <a:gd name="T0" fmla="*/ 4 w 16"/>
                  <a:gd name="T1" fmla="*/ 0 h 28"/>
                  <a:gd name="T2" fmla="*/ 4 w 16"/>
                  <a:gd name="T3" fmla="*/ 6 h 28"/>
                  <a:gd name="T4" fmla="*/ 0 w 16"/>
                  <a:gd name="T5" fmla="*/ 6 h 28"/>
                  <a:gd name="T6" fmla="*/ 0 w 16"/>
                  <a:gd name="T7" fmla="*/ 9 h 28"/>
                  <a:gd name="T8" fmla="*/ 4 w 16"/>
                  <a:gd name="T9" fmla="*/ 9 h 28"/>
                  <a:gd name="T10" fmla="*/ 4 w 16"/>
                  <a:gd name="T11" fmla="*/ 22 h 28"/>
                  <a:gd name="T12" fmla="*/ 12 w 16"/>
                  <a:gd name="T13" fmla="*/ 28 h 28"/>
                  <a:gd name="T14" fmla="*/ 15 w 16"/>
                  <a:gd name="T15" fmla="*/ 28 h 28"/>
                  <a:gd name="T16" fmla="*/ 16 w 16"/>
                  <a:gd name="T17" fmla="*/ 28 h 28"/>
                  <a:gd name="T18" fmla="*/ 16 w 16"/>
                  <a:gd name="T19" fmla="*/ 25 h 28"/>
                  <a:gd name="T20" fmla="*/ 15 w 16"/>
                  <a:gd name="T21" fmla="*/ 25 h 28"/>
                  <a:gd name="T22" fmla="*/ 13 w 16"/>
                  <a:gd name="T23" fmla="*/ 25 h 28"/>
                  <a:gd name="T24" fmla="*/ 10 w 16"/>
                  <a:gd name="T25" fmla="*/ 21 h 28"/>
                  <a:gd name="T26" fmla="*/ 10 w 16"/>
                  <a:gd name="T27" fmla="*/ 9 h 28"/>
                  <a:gd name="T28" fmla="*/ 16 w 16"/>
                  <a:gd name="T29" fmla="*/ 9 h 28"/>
                  <a:gd name="T30" fmla="*/ 16 w 16"/>
                  <a:gd name="T31" fmla="*/ 6 h 28"/>
                  <a:gd name="T32" fmla="*/ 10 w 16"/>
                  <a:gd name="T33" fmla="*/ 6 h 28"/>
                  <a:gd name="T34" fmla="*/ 10 w 16"/>
                  <a:gd name="T35" fmla="*/ 0 h 28"/>
                  <a:gd name="T36" fmla="*/ 4 w 16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3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3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7" y="28"/>
                      <a:pt x="12" y="28"/>
                    </a:cubicBezTo>
                    <a:cubicBezTo>
                      <a:pt x="13" y="28"/>
                      <a:pt x="14" y="28"/>
                      <a:pt x="15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4" y="25"/>
                      <a:pt x="13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0" y="9"/>
                      <a:pt x="16" y="9"/>
                      <a:pt x="16" y="9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0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>
                <a:off x="3787" y="1546"/>
                <a:ext cx="82" cy="73"/>
              </a:xfrm>
              <a:custGeom>
                <a:avLst/>
                <a:gdLst>
                  <a:gd name="T0" fmla="*/ 35 w 35"/>
                  <a:gd name="T1" fmla="*/ 0 h 31"/>
                  <a:gd name="T2" fmla="*/ 29 w 35"/>
                  <a:gd name="T3" fmla="*/ 0 h 31"/>
                  <a:gd name="T4" fmla="*/ 29 w 35"/>
                  <a:gd name="T5" fmla="*/ 23 h 31"/>
                  <a:gd name="T6" fmla="*/ 14 w 35"/>
                  <a:gd name="T7" fmla="*/ 0 h 31"/>
                  <a:gd name="T8" fmla="*/ 0 w 35"/>
                  <a:gd name="T9" fmla="*/ 0 h 31"/>
                  <a:gd name="T10" fmla="*/ 0 w 35"/>
                  <a:gd name="T11" fmla="*/ 2 h 31"/>
                  <a:gd name="T12" fmla="*/ 1 w 35"/>
                  <a:gd name="T13" fmla="*/ 2 h 31"/>
                  <a:gd name="T14" fmla="*/ 5 w 35"/>
                  <a:gd name="T15" fmla="*/ 6 h 31"/>
                  <a:gd name="T16" fmla="*/ 5 w 35"/>
                  <a:gd name="T17" fmla="*/ 31 h 31"/>
                  <a:gd name="T18" fmla="*/ 11 w 35"/>
                  <a:gd name="T19" fmla="*/ 31 h 31"/>
                  <a:gd name="T20" fmla="*/ 11 w 35"/>
                  <a:gd name="T21" fmla="*/ 6 h 31"/>
                  <a:gd name="T22" fmla="*/ 27 w 35"/>
                  <a:gd name="T23" fmla="*/ 31 h 31"/>
                  <a:gd name="T24" fmla="*/ 35 w 35"/>
                  <a:gd name="T25" fmla="*/ 31 h 31"/>
                  <a:gd name="T26" fmla="*/ 35 w 35"/>
                  <a:gd name="T27" fmla="*/ 0 h 31"/>
                  <a:gd name="T28" fmla="*/ 35 w 35"/>
                  <a:gd name="T2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31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21"/>
                      <a:pt x="29" y="23"/>
                    </a:cubicBezTo>
                    <a:cubicBezTo>
                      <a:pt x="28" y="21"/>
                      <a:pt x="14" y="0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9"/>
                      <a:pt x="11" y="6"/>
                    </a:cubicBezTo>
                    <a:cubicBezTo>
                      <a:pt x="13" y="8"/>
                      <a:pt x="27" y="31"/>
                      <a:pt x="27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0" name="Freeform 39"/>
              <p:cNvSpPr>
                <a:spLocks noEditPoints="1"/>
              </p:cNvSpPr>
              <p:nvPr/>
            </p:nvSpPr>
            <p:spPr bwMode="auto">
              <a:xfrm>
                <a:off x="3883" y="1567"/>
                <a:ext cx="48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19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8" y="21"/>
                      <a:pt x="19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8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3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1" name="Freeform 40"/>
              <p:cNvSpPr>
                <a:spLocks/>
              </p:cNvSpPr>
              <p:nvPr/>
            </p:nvSpPr>
            <p:spPr bwMode="auto">
              <a:xfrm>
                <a:off x="3997" y="1553"/>
                <a:ext cx="40" cy="66"/>
              </a:xfrm>
              <a:custGeom>
                <a:avLst/>
                <a:gdLst>
                  <a:gd name="T0" fmla="*/ 4 w 17"/>
                  <a:gd name="T1" fmla="*/ 0 h 28"/>
                  <a:gd name="T2" fmla="*/ 4 w 17"/>
                  <a:gd name="T3" fmla="*/ 6 h 28"/>
                  <a:gd name="T4" fmla="*/ 0 w 17"/>
                  <a:gd name="T5" fmla="*/ 6 h 28"/>
                  <a:gd name="T6" fmla="*/ 0 w 17"/>
                  <a:gd name="T7" fmla="*/ 9 h 28"/>
                  <a:gd name="T8" fmla="*/ 4 w 17"/>
                  <a:gd name="T9" fmla="*/ 9 h 28"/>
                  <a:gd name="T10" fmla="*/ 4 w 17"/>
                  <a:gd name="T11" fmla="*/ 22 h 28"/>
                  <a:gd name="T12" fmla="*/ 12 w 17"/>
                  <a:gd name="T13" fmla="*/ 28 h 28"/>
                  <a:gd name="T14" fmla="*/ 16 w 17"/>
                  <a:gd name="T15" fmla="*/ 28 h 28"/>
                  <a:gd name="T16" fmla="*/ 16 w 17"/>
                  <a:gd name="T17" fmla="*/ 28 h 28"/>
                  <a:gd name="T18" fmla="*/ 16 w 17"/>
                  <a:gd name="T19" fmla="*/ 25 h 28"/>
                  <a:gd name="T20" fmla="*/ 16 w 17"/>
                  <a:gd name="T21" fmla="*/ 25 h 28"/>
                  <a:gd name="T22" fmla="*/ 14 w 17"/>
                  <a:gd name="T23" fmla="*/ 25 h 28"/>
                  <a:gd name="T24" fmla="*/ 10 w 17"/>
                  <a:gd name="T25" fmla="*/ 21 h 28"/>
                  <a:gd name="T26" fmla="*/ 10 w 17"/>
                  <a:gd name="T27" fmla="*/ 9 h 28"/>
                  <a:gd name="T28" fmla="*/ 17 w 17"/>
                  <a:gd name="T29" fmla="*/ 9 h 28"/>
                  <a:gd name="T30" fmla="*/ 17 w 17"/>
                  <a:gd name="T31" fmla="*/ 6 h 28"/>
                  <a:gd name="T32" fmla="*/ 10 w 17"/>
                  <a:gd name="T33" fmla="*/ 6 h 28"/>
                  <a:gd name="T34" fmla="*/ 10 w 17"/>
                  <a:gd name="T35" fmla="*/ 0 h 28"/>
                  <a:gd name="T36" fmla="*/ 4 w 17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4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4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8" y="28"/>
                      <a:pt x="12" y="28"/>
                    </a:cubicBezTo>
                    <a:cubicBezTo>
                      <a:pt x="14" y="28"/>
                      <a:pt x="15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4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1" y="9"/>
                      <a:pt x="17" y="9"/>
                      <a:pt x="17" y="9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1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2" name="Freeform 41"/>
              <p:cNvSpPr>
                <a:spLocks/>
              </p:cNvSpPr>
              <p:nvPr/>
            </p:nvSpPr>
            <p:spPr bwMode="auto">
              <a:xfrm>
                <a:off x="3933" y="1567"/>
                <a:ext cx="61" cy="52"/>
              </a:xfrm>
              <a:custGeom>
                <a:avLst/>
                <a:gdLst>
                  <a:gd name="T0" fmla="*/ 20 w 26"/>
                  <a:gd name="T1" fmla="*/ 7 h 22"/>
                  <a:gd name="T2" fmla="*/ 26 w 26"/>
                  <a:gd name="T3" fmla="*/ 0 h 22"/>
                  <a:gd name="T4" fmla="*/ 19 w 26"/>
                  <a:gd name="T5" fmla="*/ 0 h 22"/>
                  <a:gd name="T6" fmla="*/ 14 w 26"/>
                  <a:gd name="T7" fmla="*/ 7 h 22"/>
                  <a:gd name="T8" fmla="*/ 9 w 26"/>
                  <a:gd name="T9" fmla="*/ 0 h 22"/>
                  <a:gd name="T10" fmla="*/ 0 w 26"/>
                  <a:gd name="T11" fmla="*/ 0 h 22"/>
                  <a:gd name="T12" fmla="*/ 0 w 26"/>
                  <a:gd name="T13" fmla="*/ 2 h 22"/>
                  <a:gd name="T14" fmla="*/ 0 w 26"/>
                  <a:gd name="T15" fmla="*/ 2 h 22"/>
                  <a:gd name="T16" fmla="*/ 6 w 26"/>
                  <a:gd name="T17" fmla="*/ 5 h 22"/>
                  <a:gd name="T18" fmla="*/ 9 w 26"/>
                  <a:gd name="T19" fmla="*/ 10 h 22"/>
                  <a:gd name="T20" fmla="*/ 3 w 26"/>
                  <a:gd name="T21" fmla="*/ 17 h 22"/>
                  <a:gd name="T22" fmla="*/ 10 w 26"/>
                  <a:gd name="T23" fmla="*/ 17 h 22"/>
                  <a:gd name="T24" fmla="*/ 12 w 26"/>
                  <a:gd name="T25" fmla="*/ 14 h 22"/>
                  <a:gd name="T26" fmla="*/ 18 w 26"/>
                  <a:gd name="T27" fmla="*/ 22 h 22"/>
                  <a:gd name="T28" fmla="*/ 25 w 26"/>
                  <a:gd name="T29" fmla="*/ 22 h 22"/>
                  <a:gd name="T30" fmla="*/ 14 w 26"/>
                  <a:gd name="T31" fmla="*/ 7 h 22"/>
                  <a:gd name="T32" fmla="*/ 20 w 26"/>
                  <a:gd name="T33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22">
                    <a:moveTo>
                      <a:pt x="20" y="7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2"/>
                      <a:pt x="4" y="3"/>
                      <a:pt x="6" y="5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0" y="7"/>
                      <a:pt x="20" y="7"/>
                      <a:pt x="20" y="7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26922" y="497314"/>
              <a:ext cx="44951" cy="29967"/>
            </a:xfrm>
            <a:custGeom>
              <a:avLst/>
              <a:gdLst>
                <a:gd name="T0" fmla="*/ 14 w 33"/>
                <a:gd name="T1" fmla="*/ 22 h 22"/>
                <a:gd name="T2" fmla="*/ 0 w 33"/>
                <a:gd name="T3" fmla="*/ 22 h 22"/>
                <a:gd name="T4" fmla="*/ 19 w 33"/>
                <a:gd name="T5" fmla="*/ 0 h 22"/>
                <a:gd name="T6" fmla="*/ 33 w 33"/>
                <a:gd name="T7" fmla="*/ 0 h 22"/>
                <a:gd name="T8" fmla="*/ 14 w 33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14" y="22"/>
                  </a:moveTo>
                  <a:lnTo>
                    <a:pt x="0" y="22"/>
                  </a:lnTo>
                  <a:lnTo>
                    <a:pt x="19" y="0"/>
                  </a:lnTo>
                  <a:lnTo>
                    <a:pt x="33" y="0"/>
                  </a:lnTo>
                  <a:lnTo>
                    <a:pt x="14" y="22"/>
                  </a:ln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02" y="210790"/>
            <a:ext cx="1745946" cy="17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02" descr="city.png"/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49"/>
          <a:stretch/>
        </p:blipFill>
        <p:spPr>
          <a:xfrm>
            <a:off x="-1141" y="-55310"/>
            <a:ext cx="9182571" cy="5253150"/>
          </a:xfrm>
          <a:prstGeom prst="rect">
            <a:avLst/>
          </a:prstGeom>
        </p:spPr>
      </p:pic>
      <p:sp>
        <p:nvSpPr>
          <p:cNvPr id="42" name="Rectangle 41"/>
          <p:cNvSpPr/>
          <p:nvPr userDrawn="1"/>
        </p:nvSpPr>
        <p:spPr>
          <a:xfrm rot="10800000">
            <a:off x="-12947" y="-11686"/>
            <a:ext cx="9194377" cy="211666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1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grpSp>
        <p:nvGrpSpPr>
          <p:cNvPr id="47" name="Group 46"/>
          <p:cNvGrpSpPr/>
          <p:nvPr userDrawn="1"/>
        </p:nvGrpSpPr>
        <p:grpSpPr>
          <a:xfrm>
            <a:off x="-537419" y="-1223434"/>
            <a:ext cx="9681419" cy="969823"/>
            <a:chOff x="0" y="0"/>
            <a:chExt cx="9144000" cy="915988"/>
          </a:xfrm>
          <a:effectLst/>
        </p:grpSpPr>
        <p:sp>
          <p:nvSpPr>
            <p:cNvPr id="49" name="AutoShape 42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914400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Rectangle 46"/>
            <p:cNvSpPr>
              <a:spLocks noChangeArrowheads="1"/>
            </p:cNvSpPr>
            <p:nvPr userDrawn="1"/>
          </p:nvSpPr>
          <p:spPr bwMode="auto">
            <a:xfrm>
              <a:off x="0" y="760413"/>
              <a:ext cx="7662863" cy="15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-3865" y="3081173"/>
            <a:ext cx="9185296" cy="211666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8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0" y="1019128"/>
            <a:ext cx="9190512" cy="227867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5000"/>
                </a:schemeClr>
              </a:gs>
              <a:gs pos="57000">
                <a:schemeClr val="bg1">
                  <a:alpha val="90000"/>
                </a:schemeClr>
              </a:gs>
              <a:gs pos="100000">
                <a:schemeClr val="bg1">
                  <a:alpha val="4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pic>
        <p:nvPicPr>
          <p:cNvPr id="4" name="Picture 3" descr="PPT-WORDS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867" y="3977419"/>
            <a:ext cx="9185297" cy="823220"/>
          </a:xfrm>
          <a:prstGeom prst="rect">
            <a:avLst/>
          </a:prstGeom>
        </p:spPr>
      </p:pic>
      <p:grpSp>
        <p:nvGrpSpPr>
          <p:cNvPr id="105" name="Group 104"/>
          <p:cNvGrpSpPr/>
          <p:nvPr userDrawn="1"/>
        </p:nvGrpSpPr>
        <p:grpSpPr>
          <a:xfrm>
            <a:off x="7394877" y="280579"/>
            <a:ext cx="1465784" cy="419664"/>
            <a:chOff x="7743893" y="-1004361"/>
            <a:chExt cx="1215220" cy="347926"/>
          </a:xfrm>
          <a:solidFill>
            <a:srgbClr val="FFFFFF"/>
          </a:solidFill>
        </p:grpSpPr>
        <p:sp>
          <p:nvSpPr>
            <p:cNvPr id="106" name="Freeform 75"/>
            <p:cNvSpPr>
              <a:spLocks/>
            </p:cNvSpPr>
            <p:nvPr userDrawn="1"/>
          </p:nvSpPr>
          <p:spPr bwMode="auto">
            <a:xfrm>
              <a:off x="8895241" y="-809388"/>
              <a:ext cx="47062" cy="28574"/>
            </a:xfrm>
            <a:custGeom>
              <a:avLst/>
              <a:gdLst>
                <a:gd name="T0" fmla="*/ 13 w 28"/>
                <a:gd name="T1" fmla="*/ 17 h 17"/>
                <a:gd name="T2" fmla="*/ 0 w 28"/>
                <a:gd name="T3" fmla="*/ 17 h 17"/>
                <a:gd name="T4" fmla="*/ 15 w 28"/>
                <a:gd name="T5" fmla="*/ 0 h 17"/>
                <a:gd name="T6" fmla="*/ 28 w 28"/>
                <a:gd name="T7" fmla="*/ 0 h 17"/>
                <a:gd name="T8" fmla="*/ 13 w 2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13" y="17"/>
                  </a:moveTo>
                  <a:lnTo>
                    <a:pt x="0" y="17"/>
                  </a:lnTo>
                  <a:lnTo>
                    <a:pt x="15" y="0"/>
                  </a:lnTo>
                  <a:lnTo>
                    <a:pt x="28" y="0"/>
                  </a:lnTo>
                  <a:lnTo>
                    <a:pt x="13" y="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7" name="Freeform 50"/>
            <p:cNvSpPr>
              <a:spLocks/>
            </p:cNvSpPr>
            <p:nvPr userDrawn="1"/>
          </p:nvSpPr>
          <p:spPr bwMode="auto">
            <a:xfrm>
              <a:off x="8636398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8" name="Freeform 52"/>
            <p:cNvSpPr>
              <a:spLocks/>
            </p:cNvSpPr>
            <p:nvPr userDrawn="1"/>
          </p:nvSpPr>
          <p:spPr bwMode="auto">
            <a:xfrm>
              <a:off x="8090138" y="-1001000"/>
              <a:ext cx="176485" cy="164719"/>
            </a:xfrm>
            <a:custGeom>
              <a:avLst/>
              <a:gdLst>
                <a:gd name="T0" fmla="*/ 105 w 105"/>
                <a:gd name="T1" fmla="*/ 0 h 98"/>
                <a:gd name="T2" fmla="*/ 105 w 105"/>
                <a:gd name="T3" fmla="*/ 17 h 98"/>
                <a:gd name="T4" fmla="*/ 66 w 105"/>
                <a:gd name="T5" fmla="*/ 17 h 98"/>
                <a:gd name="T6" fmla="*/ 66 w 105"/>
                <a:gd name="T7" fmla="*/ 98 h 98"/>
                <a:gd name="T8" fmla="*/ 40 w 105"/>
                <a:gd name="T9" fmla="*/ 98 h 98"/>
                <a:gd name="T10" fmla="*/ 40 w 105"/>
                <a:gd name="T11" fmla="*/ 17 h 98"/>
                <a:gd name="T12" fmla="*/ 0 w 105"/>
                <a:gd name="T13" fmla="*/ 17 h 98"/>
                <a:gd name="T14" fmla="*/ 0 w 105"/>
                <a:gd name="T15" fmla="*/ 0 h 98"/>
                <a:gd name="T16" fmla="*/ 105 w 105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98">
                  <a:moveTo>
                    <a:pt x="105" y="0"/>
                  </a:moveTo>
                  <a:lnTo>
                    <a:pt x="105" y="17"/>
                  </a:lnTo>
                  <a:lnTo>
                    <a:pt x="66" y="17"/>
                  </a:lnTo>
                  <a:lnTo>
                    <a:pt x="66" y="98"/>
                  </a:lnTo>
                  <a:lnTo>
                    <a:pt x="40" y="98"/>
                  </a:lnTo>
                  <a:lnTo>
                    <a:pt x="40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0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9" name="Freeform 108"/>
            <p:cNvSpPr>
              <a:spLocks noEditPoints="1"/>
            </p:cNvSpPr>
            <p:nvPr userDrawn="1"/>
          </p:nvSpPr>
          <p:spPr bwMode="auto">
            <a:xfrm>
              <a:off x="8229644" y="-1001000"/>
              <a:ext cx="206739" cy="164719"/>
            </a:xfrm>
            <a:custGeom>
              <a:avLst/>
              <a:gdLst>
                <a:gd name="T0" fmla="*/ 123 w 123"/>
                <a:gd name="T1" fmla="*/ 98 h 98"/>
                <a:gd name="T2" fmla="*/ 94 w 123"/>
                <a:gd name="T3" fmla="*/ 98 h 98"/>
                <a:gd name="T4" fmla="*/ 86 w 123"/>
                <a:gd name="T5" fmla="*/ 77 h 98"/>
                <a:gd name="T6" fmla="*/ 37 w 123"/>
                <a:gd name="T7" fmla="*/ 77 h 98"/>
                <a:gd name="T8" fmla="*/ 29 w 123"/>
                <a:gd name="T9" fmla="*/ 98 h 98"/>
                <a:gd name="T10" fmla="*/ 0 w 123"/>
                <a:gd name="T11" fmla="*/ 98 h 98"/>
                <a:gd name="T12" fmla="*/ 46 w 123"/>
                <a:gd name="T13" fmla="*/ 0 h 98"/>
                <a:gd name="T14" fmla="*/ 77 w 123"/>
                <a:gd name="T15" fmla="*/ 0 h 98"/>
                <a:gd name="T16" fmla="*/ 123 w 123"/>
                <a:gd name="T17" fmla="*/ 98 h 98"/>
                <a:gd name="T18" fmla="*/ 61 w 123"/>
                <a:gd name="T19" fmla="*/ 17 h 98"/>
                <a:gd name="T20" fmla="*/ 43 w 123"/>
                <a:gd name="T21" fmla="*/ 61 h 98"/>
                <a:gd name="T22" fmla="*/ 79 w 123"/>
                <a:gd name="T23" fmla="*/ 61 h 98"/>
                <a:gd name="T24" fmla="*/ 61 w 123"/>
                <a:gd name="T25" fmla="*/ 1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98">
                  <a:moveTo>
                    <a:pt x="123" y="98"/>
                  </a:moveTo>
                  <a:lnTo>
                    <a:pt x="94" y="98"/>
                  </a:lnTo>
                  <a:lnTo>
                    <a:pt x="86" y="77"/>
                  </a:lnTo>
                  <a:lnTo>
                    <a:pt x="37" y="77"/>
                  </a:lnTo>
                  <a:lnTo>
                    <a:pt x="29" y="98"/>
                  </a:lnTo>
                  <a:lnTo>
                    <a:pt x="0" y="98"/>
                  </a:lnTo>
                  <a:lnTo>
                    <a:pt x="46" y="0"/>
                  </a:lnTo>
                  <a:lnTo>
                    <a:pt x="77" y="0"/>
                  </a:lnTo>
                  <a:lnTo>
                    <a:pt x="123" y="98"/>
                  </a:lnTo>
                  <a:moveTo>
                    <a:pt x="61" y="17"/>
                  </a:moveTo>
                  <a:lnTo>
                    <a:pt x="43" y="61"/>
                  </a:lnTo>
                  <a:lnTo>
                    <a:pt x="79" y="61"/>
                  </a:lnTo>
                  <a:lnTo>
                    <a:pt x="61" y="17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 userDrawn="1"/>
          </p:nvSpPr>
          <p:spPr bwMode="auto">
            <a:xfrm>
              <a:off x="884649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1" name="Freeform 57"/>
            <p:cNvSpPr>
              <a:spLocks/>
            </p:cNvSpPr>
            <p:nvPr userDrawn="1"/>
          </p:nvSpPr>
          <p:spPr bwMode="auto">
            <a:xfrm>
              <a:off x="7821209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2" name="Rectangle 58"/>
            <p:cNvSpPr>
              <a:spLocks noChangeArrowheads="1"/>
            </p:cNvSpPr>
            <p:nvPr userDrawn="1"/>
          </p:nvSpPr>
          <p:spPr bwMode="auto">
            <a:xfrm>
              <a:off x="803130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3" name="Freeform 59"/>
            <p:cNvSpPr>
              <a:spLocks/>
            </p:cNvSpPr>
            <p:nvPr userDrawn="1"/>
          </p:nvSpPr>
          <p:spPr bwMode="auto">
            <a:xfrm>
              <a:off x="8429660" y="-1004361"/>
              <a:ext cx="184888" cy="171442"/>
            </a:xfrm>
            <a:custGeom>
              <a:avLst/>
              <a:gdLst>
                <a:gd name="T0" fmla="*/ 31 w 1010"/>
                <a:gd name="T1" fmla="*/ 670 h 939"/>
                <a:gd name="T2" fmla="*/ 0 w 1010"/>
                <a:gd name="T3" fmla="*/ 479 h 939"/>
                <a:gd name="T4" fmla="*/ 61 w 1010"/>
                <a:gd name="T5" fmla="*/ 218 h 939"/>
                <a:gd name="T6" fmla="*/ 265 w 1010"/>
                <a:gd name="T7" fmla="*/ 48 h 939"/>
                <a:gd name="T8" fmla="*/ 527 w 1010"/>
                <a:gd name="T9" fmla="*/ 0 h 939"/>
                <a:gd name="T10" fmla="*/ 826 w 1010"/>
                <a:gd name="T11" fmla="*/ 63 h 939"/>
                <a:gd name="T12" fmla="*/ 995 w 1010"/>
                <a:gd name="T13" fmla="*/ 270 h 939"/>
                <a:gd name="T14" fmla="*/ 1004 w 1010"/>
                <a:gd name="T15" fmla="*/ 327 h 939"/>
                <a:gd name="T16" fmla="*/ 755 w 1010"/>
                <a:gd name="T17" fmla="*/ 327 h 939"/>
                <a:gd name="T18" fmla="*/ 742 w 1010"/>
                <a:gd name="T19" fmla="*/ 258 h 939"/>
                <a:gd name="T20" fmla="*/ 631 w 1010"/>
                <a:gd name="T21" fmla="*/ 155 h 939"/>
                <a:gd name="T22" fmla="*/ 527 w 1010"/>
                <a:gd name="T23" fmla="*/ 139 h 939"/>
                <a:gd name="T24" fmla="*/ 410 w 1010"/>
                <a:gd name="T25" fmla="*/ 159 h 939"/>
                <a:gd name="T26" fmla="*/ 280 w 1010"/>
                <a:gd name="T27" fmla="*/ 291 h 939"/>
                <a:gd name="T28" fmla="*/ 248 w 1010"/>
                <a:gd name="T29" fmla="*/ 479 h 939"/>
                <a:gd name="T30" fmla="*/ 270 w 1010"/>
                <a:gd name="T31" fmla="*/ 636 h 939"/>
                <a:gd name="T32" fmla="*/ 400 w 1010"/>
                <a:gd name="T33" fmla="*/ 777 h 939"/>
                <a:gd name="T34" fmla="*/ 527 w 1010"/>
                <a:gd name="T35" fmla="*/ 801 h 939"/>
                <a:gd name="T36" fmla="*/ 637 w 1010"/>
                <a:gd name="T37" fmla="*/ 784 h 939"/>
                <a:gd name="T38" fmla="*/ 741 w 1010"/>
                <a:gd name="T39" fmla="*/ 691 h 939"/>
                <a:gd name="T40" fmla="*/ 760 w 1010"/>
                <a:gd name="T41" fmla="*/ 595 h 939"/>
                <a:gd name="T42" fmla="*/ 1010 w 1010"/>
                <a:gd name="T43" fmla="*/ 595 h 939"/>
                <a:gd name="T44" fmla="*/ 998 w 1010"/>
                <a:gd name="T45" fmla="*/ 680 h 939"/>
                <a:gd name="T46" fmla="*/ 832 w 1010"/>
                <a:gd name="T47" fmla="*/ 877 h 939"/>
                <a:gd name="T48" fmla="*/ 527 w 1010"/>
                <a:gd name="T49" fmla="*/ 939 h 939"/>
                <a:gd name="T50" fmla="*/ 287 w 1010"/>
                <a:gd name="T51" fmla="*/ 902 h 939"/>
                <a:gd name="T52" fmla="*/ 31 w 1010"/>
                <a:gd name="T53" fmla="*/ 670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10" h="939">
                  <a:moveTo>
                    <a:pt x="31" y="670"/>
                  </a:moveTo>
                  <a:cubicBezTo>
                    <a:pt x="11" y="609"/>
                    <a:pt x="0" y="546"/>
                    <a:pt x="0" y="479"/>
                  </a:cubicBezTo>
                  <a:cubicBezTo>
                    <a:pt x="0" y="385"/>
                    <a:pt x="16" y="294"/>
                    <a:pt x="61" y="218"/>
                  </a:cubicBezTo>
                  <a:cubicBezTo>
                    <a:pt x="107" y="140"/>
                    <a:pt x="179" y="80"/>
                    <a:pt x="265" y="48"/>
                  </a:cubicBezTo>
                  <a:cubicBezTo>
                    <a:pt x="347" y="17"/>
                    <a:pt x="435" y="0"/>
                    <a:pt x="527" y="0"/>
                  </a:cubicBezTo>
                  <a:cubicBezTo>
                    <a:pt x="634" y="0"/>
                    <a:pt x="734" y="24"/>
                    <a:pt x="826" y="63"/>
                  </a:cubicBezTo>
                  <a:cubicBezTo>
                    <a:pt x="912" y="100"/>
                    <a:pt x="976" y="177"/>
                    <a:pt x="995" y="270"/>
                  </a:cubicBezTo>
                  <a:cubicBezTo>
                    <a:pt x="999" y="288"/>
                    <a:pt x="1002" y="308"/>
                    <a:pt x="1004" y="327"/>
                  </a:cubicBezTo>
                  <a:cubicBezTo>
                    <a:pt x="755" y="327"/>
                    <a:pt x="755" y="327"/>
                    <a:pt x="755" y="327"/>
                  </a:cubicBezTo>
                  <a:cubicBezTo>
                    <a:pt x="754" y="303"/>
                    <a:pt x="750" y="279"/>
                    <a:pt x="742" y="258"/>
                  </a:cubicBezTo>
                  <a:cubicBezTo>
                    <a:pt x="723" y="209"/>
                    <a:pt x="682" y="170"/>
                    <a:pt x="631" y="155"/>
                  </a:cubicBezTo>
                  <a:cubicBezTo>
                    <a:pt x="598" y="144"/>
                    <a:pt x="563" y="139"/>
                    <a:pt x="527" y="139"/>
                  </a:cubicBezTo>
                  <a:cubicBezTo>
                    <a:pt x="486" y="139"/>
                    <a:pt x="447" y="146"/>
                    <a:pt x="410" y="159"/>
                  </a:cubicBezTo>
                  <a:cubicBezTo>
                    <a:pt x="349" y="181"/>
                    <a:pt x="302" y="230"/>
                    <a:pt x="280" y="291"/>
                  </a:cubicBezTo>
                  <a:cubicBezTo>
                    <a:pt x="260" y="349"/>
                    <a:pt x="248" y="413"/>
                    <a:pt x="248" y="479"/>
                  </a:cubicBezTo>
                  <a:cubicBezTo>
                    <a:pt x="248" y="534"/>
                    <a:pt x="257" y="586"/>
                    <a:pt x="270" y="636"/>
                  </a:cubicBezTo>
                  <a:cubicBezTo>
                    <a:pt x="289" y="701"/>
                    <a:pt x="337" y="753"/>
                    <a:pt x="400" y="777"/>
                  </a:cubicBezTo>
                  <a:cubicBezTo>
                    <a:pt x="440" y="792"/>
                    <a:pt x="482" y="801"/>
                    <a:pt x="527" y="801"/>
                  </a:cubicBezTo>
                  <a:cubicBezTo>
                    <a:pt x="566" y="801"/>
                    <a:pt x="602" y="795"/>
                    <a:pt x="637" y="784"/>
                  </a:cubicBezTo>
                  <a:cubicBezTo>
                    <a:pt x="683" y="769"/>
                    <a:pt x="721" y="735"/>
                    <a:pt x="741" y="691"/>
                  </a:cubicBezTo>
                  <a:cubicBezTo>
                    <a:pt x="754" y="662"/>
                    <a:pt x="760" y="629"/>
                    <a:pt x="760" y="595"/>
                  </a:cubicBezTo>
                  <a:cubicBezTo>
                    <a:pt x="1010" y="595"/>
                    <a:pt x="1010" y="595"/>
                    <a:pt x="1010" y="595"/>
                  </a:cubicBezTo>
                  <a:cubicBezTo>
                    <a:pt x="1008" y="624"/>
                    <a:pt x="1004" y="653"/>
                    <a:pt x="998" y="680"/>
                  </a:cubicBezTo>
                  <a:cubicBezTo>
                    <a:pt x="976" y="768"/>
                    <a:pt x="914" y="843"/>
                    <a:pt x="832" y="877"/>
                  </a:cubicBezTo>
                  <a:cubicBezTo>
                    <a:pt x="738" y="917"/>
                    <a:pt x="635" y="939"/>
                    <a:pt x="527" y="939"/>
                  </a:cubicBezTo>
                  <a:cubicBezTo>
                    <a:pt x="444" y="939"/>
                    <a:pt x="362" y="926"/>
                    <a:pt x="287" y="902"/>
                  </a:cubicBezTo>
                  <a:cubicBezTo>
                    <a:pt x="171" y="866"/>
                    <a:pt x="71" y="783"/>
                    <a:pt x="31" y="6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4" name="Freeform 60"/>
            <p:cNvSpPr>
              <a:spLocks/>
            </p:cNvSpPr>
            <p:nvPr userDrawn="1"/>
          </p:nvSpPr>
          <p:spPr bwMode="auto">
            <a:xfrm>
              <a:off x="7743893" y="-790900"/>
              <a:ext cx="40339" cy="104210"/>
            </a:xfrm>
            <a:custGeom>
              <a:avLst/>
              <a:gdLst>
                <a:gd name="T0" fmla="*/ 211 w 219"/>
                <a:gd name="T1" fmla="*/ 1 h 565"/>
                <a:gd name="T2" fmla="*/ 0 w 219"/>
                <a:gd name="T3" fmla="*/ 20 h 565"/>
                <a:gd name="T4" fmla="*/ 0 w 219"/>
                <a:gd name="T5" fmla="*/ 51 h 565"/>
                <a:gd name="T6" fmla="*/ 6 w 219"/>
                <a:gd name="T7" fmla="*/ 52 h 565"/>
                <a:gd name="T8" fmla="*/ 92 w 219"/>
                <a:gd name="T9" fmla="*/ 123 h 565"/>
                <a:gd name="T10" fmla="*/ 92 w 219"/>
                <a:gd name="T11" fmla="*/ 565 h 565"/>
                <a:gd name="T12" fmla="*/ 219 w 219"/>
                <a:gd name="T13" fmla="*/ 565 h 565"/>
                <a:gd name="T14" fmla="*/ 219 w 219"/>
                <a:gd name="T15" fmla="*/ 0 h 565"/>
                <a:gd name="T16" fmla="*/ 211 w 219"/>
                <a:gd name="T17" fmla="*/ 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565">
                  <a:moveTo>
                    <a:pt x="211" y="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92" y="62"/>
                    <a:pt x="92" y="62"/>
                    <a:pt x="92" y="123"/>
                  </a:cubicBezTo>
                  <a:cubicBezTo>
                    <a:pt x="92" y="565"/>
                    <a:pt x="92" y="565"/>
                    <a:pt x="92" y="565"/>
                  </a:cubicBezTo>
                  <a:cubicBezTo>
                    <a:pt x="219" y="565"/>
                    <a:pt x="219" y="565"/>
                    <a:pt x="219" y="565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11" y="1"/>
                    <a:pt x="211" y="1"/>
                    <a:pt x="21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5" name="Freeform 61"/>
            <p:cNvSpPr>
              <a:spLocks/>
            </p:cNvSpPr>
            <p:nvPr userDrawn="1"/>
          </p:nvSpPr>
          <p:spPr bwMode="auto">
            <a:xfrm>
              <a:off x="7804401" y="-758964"/>
              <a:ext cx="82360" cy="72275"/>
            </a:xfrm>
            <a:custGeom>
              <a:avLst/>
              <a:gdLst>
                <a:gd name="T0" fmla="*/ 328 w 446"/>
                <a:gd name="T1" fmla="*/ 1 h 398"/>
                <a:gd name="T2" fmla="*/ 180 w 446"/>
                <a:gd name="T3" fmla="*/ 87 h 398"/>
                <a:gd name="T4" fmla="*/ 180 w 446"/>
                <a:gd name="T5" fmla="*/ 0 h 398"/>
                <a:gd name="T6" fmla="*/ 172 w 446"/>
                <a:gd name="T7" fmla="*/ 1 h 398"/>
                <a:gd name="T8" fmla="*/ 0 w 446"/>
                <a:gd name="T9" fmla="*/ 28 h 398"/>
                <a:gd name="T10" fmla="*/ 0 w 446"/>
                <a:gd name="T11" fmla="*/ 58 h 398"/>
                <a:gd name="T12" fmla="*/ 8 w 446"/>
                <a:gd name="T13" fmla="*/ 58 h 398"/>
                <a:gd name="T14" fmla="*/ 74 w 446"/>
                <a:gd name="T15" fmla="*/ 122 h 398"/>
                <a:gd name="T16" fmla="*/ 74 w 446"/>
                <a:gd name="T17" fmla="*/ 398 h 398"/>
                <a:gd name="T18" fmla="*/ 180 w 446"/>
                <a:gd name="T19" fmla="*/ 398 h 398"/>
                <a:gd name="T20" fmla="*/ 180 w 446"/>
                <a:gd name="T21" fmla="*/ 195 h 398"/>
                <a:gd name="T22" fmla="*/ 285 w 446"/>
                <a:gd name="T23" fmla="*/ 71 h 398"/>
                <a:gd name="T24" fmla="*/ 339 w 446"/>
                <a:gd name="T25" fmla="*/ 183 h 398"/>
                <a:gd name="T26" fmla="*/ 339 w 446"/>
                <a:gd name="T27" fmla="*/ 398 h 398"/>
                <a:gd name="T28" fmla="*/ 446 w 446"/>
                <a:gd name="T29" fmla="*/ 398 h 398"/>
                <a:gd name="T30" fmla="*/ 446 w 446"/>
                <a:gd name="T31" fmla="*/ 122 h 398"/>
                <a:gd name="T32" fmla="*/ 328 w 446"/>
                <a:gd name="T33" fmla="*/ 1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6" h="398">
                  <a:moveTo>
                    <a:pt x="328" y="1"/>
                  </a:moveTo>
                  <a:cubicBezTo>
                    <a:pt x="249" y="1"/>
                    <a:pt x="202" y="54"/>
                    <a:pt x="180" y="87"/>
                  </a:cubicBezTo>
                  <a:cubicBezTo>
                    <a:pt x="180" y="58"/>
                    <a:pt x="180" y="0"/>
                    <a:pt x="180" y="0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2" y="60"/>
                    <a:pt x="74" y="71"/>
                    <a:pt x="74" y="122"/>
                  </a:cubicBezTo>
                  <a:cubicBezTo>
                    <a:pt x="74" y="398"/>
                    <a:pt x="74" y="398"/>
                    <a:pt x="74" y="398"/>
                  </a:cubicBezTo>
                  <a:cubicBezTo>
                    <a:pt x="180" y="398"/>
                    <a:pt x="180" y="398"/>
                    <a:pt x="180" y="398"/>
                  </a:cubicBezTo>
                  <a:cubicBezTo>
                    <a:pt x="180" y="195"/>
                    <a:pt x="180" y="195"/>
                    <a:pt x="180" y="195"/>
                  </a:cubicBezTo>
                  <a:cubicBezTo>
                    <a:pt x="180" y="141"/>
                    <a:pt x="232" y="71"/>
                    <a:pt x="285" y="71"/>
                  </a:cubicBezTo>
                  <a:cubicBezTo>
                    <a:pt x="337" y="71"/>
                    <a:pt x="339" y="113"/>
                    <a:pt x="339" y="183"/>
                  </a:cubicBezTo>
                  <a:cubicBezTo>
                    <a:pt x="339" y="398"/>
                    <a:pt x="339" y="398"/>
                    <a:pt x="339" y="398"/>
                  </a:cubicBezTo>
                  <a:cubicBezTo>
                    <a:pt x="446" y="398"/>
                    <a:pt x="446" y="398"/>
                    <a:pt x="446" y="398"/>
                  </a:cubicBezTo>
                  <a:cubicBezTo>
                    <a:pt x="446" y="122"/>
                    <a:pt x="446" y="122"/>
                    <a:pt x="446" y="122"/>
                  </a:cubicBezTo>
                  <a:cubicBezTo>
                    <a:pt x="446" y="44"/>
                    <a:pt x="404" y="1"/>
                    <a:pt x="328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6" name="Freeform 62"/>
            <p:cNvSpPr>
              <a:spLocks/>
            </p:cNvSpPr>
            <p:nvPr userDrawn="1"/>
          </p:nvSpPr>
          <p:spPr bwMode="auto">
            <a:xfrm>
              <a:off x="7910291" y="-758964"/>
              <a:ext cx="53786" cy="73955"/>
            </a:xfrm>
            <a:custGeom>
              <a:avLst/>
              <a:gdLst>
                <a:gd name="T0" fmla="*/ 175 w 298"/>
                <a:gd name="T1" fmla="*/ 155 h 407"/>
                <a:gd name="T2" fmla="*/ 97 w 298"/>
                <a:gd name="T3" fmla="*/ 87 h 407"/>
                <a:gd name="T4" fmla="*/ 154 w 298"/>
                <a:gd name="T5" fmla="*/ 50 h 407"/>
                <a:gd name="T6" fmla="*/ 254 w 298"/>
                <a:gd name="T7" fmla="*/ 85 h 407"/>
                <a:gd name="T8" fmla="*/ 270 w 298"/>
                <a:gd name="T9" fmla="*/ 95 h 407"/>
                <a:gd name="T10" fmla="*/ 270 w 298"/>
                <a:gd name="T11" fmla="*/ 15 h 407"/>
                <a:gd name="T12" fmla="*/ 257 w 298"/>
                <a:gd name="T13" fmla="*/ 12 h 407"/>
                <a:gd name="T14" fmla="*/ 160 w 298"/>
                <a:gd name="T15" fmla="*/ 0 h 407"/>
                <a:gd name="T16" fmla="*/ 0 w 298"/>
                <a:gd name="T17" fmla="*/ 115 h 407"/>
                <a:gd name="T18" fmla="*/ 117 w 298"/>
                <a:gd name="T19" fmla="*/ 238 h 407"/>
                <a:gd name="T20" fmla="*/ 200 w 298"/>
                <a:gd name="T21" fmla="*/ 310 h 407"/>
                <a:gd name="T22" fmla="*/ 129 w 298"/>
                <a:gd name="T23" fmla="*/ 356 h 407"/>
                <a:gd name="T24" fmla="*/ 12 w 298"/>
                <a:gd name="T25" fmla="*/ 315 h 407"/>
                <a:gd name="T26" fmla="*/ 0 w 298"/>
                <a:gd name="T27" fmla="*/ 308 h 407"/>
                <a:gd name="T28" fmla="*/ 0 w 298"/>
                <a:gd name="T29" fmla="*/ 391 h 407"/>
                <a:gd name="T30" fmla="*/ 8 w 298"/>
                <a:gd name="T31" fmla="*/ 392 h 407"/>
                <a:gd name="T32" fmla="*/ 125 w 298"/>
                <a:gd name="T33" fmla="*/ 407 h 407"/>
                <a:gd name="T34" fmla="*/ 298 w 298"/>
                <a:gd name="T35" fmla="*/ 288 h 407"/>
                <a:gd name="T36" fmla="*/ 175 w 298"/>
                <a:gd name="T37" fmla="*/ 155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407">
                  <a:moveTo>
                    <a:pt x="175" y="155"/>
                  </a:moveTo>
                  <a:cubicBezTo>
                    <a:pt x="133" y="134"/>
                    <a:pt x="97" y="116"/>
                    <a:pt x="97" y="87"/>
                  </a:cubicBezTo>
                  <a:cubicBezTo>
                    <a:pt x="97" y="54"/>
                    <a:pt x="137" y="50"/>
                    <a:pt x="154" y="50"/>
                  </a:cubicBezTo>
                  <a:cubicBezTo>
                    <a:pt x="198" y="50"/>
                    <a:pt x="237" y="74"/>
                    <a:pt x="254" y="85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70" y="15"/>
                    <a:pt x="270" y="15"/>
                    <a:pt x="270" y="15"/>
                  </a:cubicBezTo>
                  <a:cubicBezTo>
                    <a:pt x="257" y="12"/>
                    <a:pt x="257" y="12"/>
                    <a:pt x="257" y="12"/>
                  </a:cubicBezTo>
                  <a:cubicBezTo>
                    <a:pt x="238" y="8"/>
                    <a:pt x="201" y="0"/>
                    <a:pt x="160" y="0"/>
                  </a:cubicBezTo>
                  <a:cubicBezTo>
                    <a:pt x="60" y="0"/>
                    <a:pt x="0" y="43"/>
                    <a:pt x="0" y="115"/>
                  </a:cubicBezTo>
                  <a:cubicBezTo>
                    <a:pt x="0" y="180"/>
                    <a:pt x="62" y="211"/>
                    <a:pt x="117" y="238"/>
                  </a:cubicBezTo>
                  <a:cubicBezTo>
                    <a:pt x="160" y="259"/>
                    <a:pt x="200" y="278"/>
                    <a:pt x="200" y="310"/>
                  </a:cubicBezTo>
                  <a:cubicBezTo>
                    <a:pt x="200" y="339"/>
                    <a:pt x="174" y="356"/>
                    <a:pt x="129" y="356"/>
                  </a:cubicBezTo>
                  <a:cubicBezTo>
                    <a:pt x="79" y="356"/>
                    <a:pt x="37" y="330"/>
                    <a:pt x="12" y="31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8" y="392"/>
                    <a:pt x="8" y="392"/>
                    <a:pt x="8" y="392"/>
                  </a:cubicBezTo>
                  <a:cubicBezTo>
                    <a:pt x="30" y="397"/>
                    <a:pt x="70" y="407"/>
                    <a:pt x="125" y="407"/>
                  </a:cubicBezTo>
                  <a:cubicBezTo>
                    <a:pt x="233" y="407"/>
                    <a:pt x="298" y="362"/>
                    <a:pt x="298" y="288"/>
                  </a:cubicBezTo>
                  <a:cubicBezTo>
                    <a:pt x="298" y="215"/>
                    <a:pt x="233" y="183"/>
                    <a:pt x="175" y="1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7" name="Freeform 63"/>
            <p:cNvSpPr>
              <a:spLocks noEditPoints="1"/>
            </p:cNvSpPr>
            <p:nvPr userDrawn="1"/>
          </p:nvSpPr>
          <p:spPr bwMode="auto">
            <a:xfrm>
              <a:off x="7974162" y="-758964"/>
              <a:ext cx="84040" cy="102529"/>
            </a:xfrm>
            <a:custGeom>
              <a:avLst/>
              <a:gdLst>
                <a:gd name="T0" fmla="*/ 292 w 459"/>
                <a:gd name="T1" fmla="*/ 1 h 563"/>
                <a:gd name="T2" fmla="*/ 179 w 459"/>
                <a:gd name="T3" fmla="*/ 56 h 563"/>
                <a:gd name="T4" fmla="*/ 179 w 459"/>
                <a:gd name="T5" fmla="*/ 0 h 563"/>
                <a:gd name="T6" fmla="*/ 170 w 459"/>
                <a:gd name="T7" fmla="*/ 1 h 563"/>
                <a:gd name="T8" fmla="*/ 0 w 459"/>
                <a:gd name="T9" fmla="*/ 28 h 563"/>
                <a:gd name="T10" fmla="*/ 0 w 459"/>
                <a:gd name="T11" fmla="*/ 58 h 563"/>
                <a:gd name="T12" fmla="*/ 8 w 459"/>
                <a:gd name="T13" fmla="*/ 58 h 563"/>
                <a:gd name="T14" fmla="*/ 71 w 459"/>
                <a:gd name="T15" fmla="*/ 122 h 563"/>
                <a:gd name="T16" fmla="*/ 71 w 459"/>
                <a:gd name="T17" fmla="*/ 563 h 563"/>
                <a:gd name="T18" fmla="*/ 178 w 459"/>
                <a:gd name="T19" fmla="*/ 563 h 563"/>
                <a:gd name="T20" fmla="*/ 178 w 459"/>
                <a:gd name="T21" fmla="*/ 362 h 563"/>
                <a:gd name="T22" fmla="*/ 288 w 459"/>
                <a:gd name="T23" fmla="*/ 408 h 563"/>
                <a:gd name="T24" fmla="*/ 459 w 459"/>
                <a:gd name="T25" fmla="*/ 198 h 563"/>
                <a:gd name="T26" fmla="*/ 292 w 459"/>
                <a:gd name="T27" fmla="*/ 1 h 563"/>
                <a:gd name="T28" fmla="*/ 261 w 459"/>
                <a:gd name="T29" fmla="*/ 60 h 563"/>
                <a:gd name="T30" fmla="*/ 343 w 459"/>
                <a:gd name="T31" fmla="*/ 198 h 563"/>
                <a:gd name="T32" fmla="*/ 262 w 459"/>
                <a:gd name="T33" fmla="*/ 349 h 563"/>
                <a:gd name="T34" fmla="*/ 178 w 459"/>
                <a:gd name="T35" fmla="*/ 230 h 563"/>
                <a:gd name="T36" fmla="*/ 178 w 459"/>
                <a:gd name="T37" fmla="*/ 196 h 563"/>
                <a:gd name="T38" fmla="*/ 261 w 459"/>
                <a:gd name="T39" fmla="*/ 6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9" h="563">
                  <a:moveTo>
                    <a:pt x="292" y="1"/>
                  </a:moveTo>
                  <a:cubicBezTo>
                    <a:pt x="252" y="1"/>
                    <a:pt x="214" y="20"/>
                    <a:pt x="179" y="56"/>
                  </a:cubicBezTo>
                  <a:cubicBezTo>
                    <a:pt x="179" y="37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1" y="60"/>
                    <a:pt x="71" y="70"/>
                    <a:pt x="71" y="122"/>
                  </a:cubicBezTo>
                  <a:cubicBezTo>
                    <a:pt x="71" y="563"/>
                    <a:pt x="71" y="563"/>
                    <a:pt x="71" y="563"/>
                  </a:cubicBezTo>
                  <a:cubicBezTo>
                    <a:pt x="178" y="563"/>
                    <a:pt x="178" y="563"/>
                    <a:pt x="178" y="563"/>
                  </a:cubicBezTo>
                  <a:cubicBezTo>
                    <a:pt x="178" y="563"/>
                    <a:pt x="178" y="395"/>
                    <a:pt x="178" y="362"/>
                  </a:cubicBezTo>
                  <a:cubicBezTo>
                    <a:pt x="198" y="386"/>
                    <a:pt x="229" y="408"/>
                    <a:pt x="288" y="408"/>
                  </a:cubicBezTo>
                  <a:cubicBezTo>
                    <a:pt x="400" y="408"/>
                    <a:pt x="459" y="335"/>
                    <a:pt x="459" y="198"/>
                  </a:cubicBezTo>
                  <a:cubicBezTo>
                    <a:pt x="459" y="73"/>
                    <a:pt x="398" y="1"/>
                    <a:pt x="292" y="1"/>
                  </a:cubicBezTo>
                  <a:moveTo>
                    <a:pt x="261" y="60"/>
                  </a:moveTo>
                  <a:cubicBezTo>
                    <a:pt x="334" y="60"/>
                    <a:pt x="343" y="139"/>
                    <a:pt x="343" y="198"/>
                  </a:cubicBezTo>
                  <a:cubicBezTo>
                    <a:pt x="343" y="300"/>
                    <a:pt x="317" y="349"/>
                    <a:pt x="262" y="349"/>
                  </a:cubicBezTo>
                  <a:cubicBezTo>
                    <a:pt x="193" y="349"/>
                    <a:pt x="178" y="284"/>
                    <a:pt x="178" y="230"/>
                  </a:cubicBezTo>
                  <a:cubicBezTo>
                    <a:pt x="178" y="196"/>
                    <a:pt x="178" y="196"/>
                    <a:pt x="178" y="196"/>
                  </a:cubicBezTo>
                  <a:cubicBezTo>
                    <a:pt x="178" y="155"/>
                    <a:pt x="186" y="60"/>
                    <a:pt x="261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8" name="Freeform 64"/>
            <p:cNvSpPr>
              <a:spLocks/>
            </p:cNvSpPr>
            <p:nvPr userDrawn="1"/>
          </p:nvSpPr>
          <p:spPr bwMode="auto">
            <a:xfrm>
              <a:off x="8071648" y="-758964"/>
              <a:ext cx="33616" cy="72275"/>
            </a:xfrm>
            <a:custGeom>
              <a:avLst/>
              <a:gdLst>
                <a:gd name="T0" fmla="*/ 0 w 178"/>
                <a:gd name="T1" fmla="*/ 28 h 398"/>
                <a:gd name="T2" fmla="*/ 0 w 178"/>
                <a:gd name="T3" fmla="*/ 58 h 398"/>
                <a:gd name="T4" fmla="*/ 8 w 178"/>
                <a:gd name="T5" fmla="*/ 58 h 398"/>
                <a:gd name="T6" fmla="*/ 71 w 178"/>
                <a:gd name="T7" fmla="*/ 122 h 398"/>
                <a:gd name="T8" fmla="*/ 71 w 178"/>
                <a:gd name="T9" fmla="*/ 398 h 398"/>
                <a:gd name="T10" fmla="*/ 178 w 178"/>
                <a:gd name="T11" fmla="*/ 398 h 398"/>
                <a:gd name="T12" fmla="*/ 178 w 178"/>
                <a:gd name="T13" fmla="*/ 0 h 398"/>
                <a:gd name="T14" fmla="*/ 169 w 178"/>
                <a:gd name="T15" fmla="*/ 1 h 398"/>
                <a:gd name="T16" fmla="*/ 0 w 178"/>
                <a:gd name="T17" fmla="*/ 2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398">
                  <a:moveTo>
                    <a:pt x="0" y="2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0" y="60"/>
                    <a:pt x="71" y="70"/>
                    <a:pt x="71" y="122"/>
                  </a:cubicBezTo>
                  <a:cubicBezTo>
                    <a:pt x="71" y="398"/>
                    <a:pt x="71" y="398"/>
                    <a:pt x="71" y="398"/>
                  </a:cubicBezTo>
                  <a:cubicBezTo>
                    <a:pt x="178" y="398"/>
                    <a:pt x="178" y="398"/>
                    <a:pt x="178" y="398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0" y="28"/>
                    <a:pt x="0" y="28"/>
                    <a:pt x="0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9" name="Freeform 65"/>
            <p:cNvSpPr>
              <a:spLocks/>
            </p:cNvSpPr>
            <p:nvPr userDrawn="1"/>
          </p:nvSpPr>
          <p:spPr bwMode="auto">
            <a:xfrm>
              <a:off x="8083415" y="-789219"/>
              <a:ext cx="23531" cy="20170"/>
            </a:xfrm>
            <a:custGeom>
              <a:avLst/>
              <a:gdLst>
                <a:gd name="T0" fmla="*/ 64 w 132"/>
                <a:gd name="T1" fmla="*/ 116 h 116"/>
                <a:gd name="T2" fmla="*/ 132 w 132"/>
                <a:gd name="T3" fmla="*/ 57 h 116"/>
                <a:gd name="T4" fmla="*/ 65 w 132"/>
                <a:gd name="T5" fmla="*/ 0 h 116"/>
                <a:gd name="T6" fmla="*/ 0 w 132"/>
                <a:gd name="T7" fmla="*/ 57 h 116"/>
                <a:gd name="T8" fmla="*/ 64 w 13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6">
                  <a:moveTo>
                    <a:pt x="64" y="116"/>
                  </a:moveTo>
                  <a:cubicBezTo>
                    <a:pt x="102" y="116"/>
                    <a:pt x="132" y="89"/>
                    <a:pt x="132" y="57"/>
                  </a:cubicBezTo>
                  <a:cubicBezTo>
                    <a:pt x="132" y="26"/>
                    <a:pt x="102" y="0"/>
                    <a:pt x="65" y="0"/>
                  </a:cubicBezTo>
                  <a:cubicBezTo>
                    <a:pt x="29" y="0"/>
                    <a:pt x="0" y="26"/>
                    <a:pt x="0" y="57"/>
                  </a:cubicBezTo>
                  <a:cubicBezTo>
                    <a:pt x="0" y="89"/>
                    <a:pt x="29" y="116"/>
                    <a:pt x="64" y="1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0" name="Freeform 66"/>
            <p:cNvSpPr>
              <a:spLocks/>
            </p:cNvSpPr>
            <p:nvPr userDrawn="1"/>
          </p:nvSpPr>
          <p:spPr bwMode="auto">
            <a:xfrm>
              <a:off x="8123754" y="-758964"/>
              <a:ext cx="63870" cy="72275"/>
            </a:xfrm>
            <a:custGeom>
              <a:avLst/>
              <a:gdLst>
                <a:gd name="T0" fmla="*/ 345 w 345"/>
                <a:gd name="T1" fmla="*/ 89 h 398"/>
                <a:gd name="T2" fmla="*/ 345 w 345"/>
                <a:gd name="T3" fmla="*/ 6 h 398"/>
                <a:gd name="T4" fmla="*/ 339 w 345"/>
                <a:gd name="T5" fmla="*/ 5 h 398"/>
                <a:gd name="T6" fmla="*/ 288 w 345"/>
                <a:gd name="T7" fmla="*/ 1 h 398"/>
                <a:gd name="T8" fmla="*/ 179 w 345"/>
                <a:gd name="T9" fmla="*/ 80 h 398"/>
                <a:gd name="T10" fmla="*/ 179 w 345"/>
                <a:gd name="T11" fmla="*/ 0 h 398"/>
                <a:gd name="T12" fmla="*/ 170 w 345"/>
                <a:gd name="T13" fmla="*/ 1 h 398"/>
                <a:gd name="T14" fmla="*/ 0 w 345"/>
                <a:gd name="T15" fmla="*/ 28 h 398"/>
                <a:gd name="T16" fmla="*/ 0 w 345"/>
                <a:gd name="T17" fmla="*/ 58 h 398"/>
                <a:gd name="T18" fmla="*/ 7 w 345"/>
                <a:gd name="T19" fmla="*/ 58 h 398"/>
                <a:gd name="T20" fmla="*/ 72 w 345"/>
                <a:gd name="T21" fmla="*/ 122 h 398"/>
                <a:gd name="T22" fmla="*/ 72 w 345"/>
                <a:gd name="T23" fmla="*/ 398 h 398"/>
                <a:gd name="T24" fmla="*/ 179 w 345"/>
                <a:gd name="T25" fmla="*/ 398 h 398"/>
                <a:gd name="T26" fmla="*/ 179 w 345"/>
                <a:gd name="T27" fmla="*/ 199 h 398"/>
                <a:gd name="T28" fmla="*/ 291 w 345"/>
                <a:gd name="T29" fmla="*/ 87 h 398"/>
                <a:gd name="T30" fmla="*/ 328 w 345"/>
                <a:gd name="T31" fmla="*/ 94 h 398"/>
                <a:gd name="T32" fmla="*/ 345 w 345"/>
                <a:gd name="T33" fmla="*/ 99 h 398"/>
                <a:gd name="T34" fmla="*/ 345 w 345"/>
                <a:gd name="T35" fmla="*/ 8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5" h="398">
                  <a:moveTo>
                    <a:pt x="345" y="89"/>
                  </a:moveTo>
                  <a:cubicBezTo>
                    <a:pt x="345" y="6"/>
                    <a:pt x="345" y="6"/>
                    <a:pt x="345" y="6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1" y="2"/>
                    <a:pt x="304" y="1"/>
                    <a:pt x="288" y="1"/>
                  </a:cubicBezTo>
                  <a:cubicBezTo>
                    <a:pt x="228" y="1"/>
                    <a:pt x="196" y="45"/>
                    <a:pt x="179" y="80"/>
                  </a:cubicBezTo>
                  <a:cubicBezTo>
                    <a:pt x="179" y="48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1" y="60"/>
                    <a:pt x="72" y="70"/>
                    <a:pt x="72" y="122"/>
                  </a:cubicBezTo>
                  <a:cubicBezTo>
                    <a:pt x="72" y="398"/>
                    <a:pt x="72" y="398"/>
                    <a:pt x="72" y="398"/>
                  </a:cubicBezTo>
                  <a:cubicBezTo>
                    <a:pt x="179" y="398"/>
                    <a:pt x="179" y="398"/>
                    <a:pt x="179" y="398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65"/>
                    <a:pt x="190" y="87"/>
                    <a:pt x="291" y="87"/>
                  </a:cubicBezTo>
                  <a:cubicBezTo>
                    <a:pt x="302" y="87"/>
                    <a:pt x="315" y="91"/>
                    <a:pt x="328" y="94"/>
                  </a:cubicBezTo>
                  <a:cubicBezTo>
                    <a:pt x="345" y="99"/>
                    <a:pt x="345" y="99"/>
                    <a:pt x="345" y="99"/>
                  </a:cubicBezTo>
                  <a:cubicBezTo>
                    <a:pt x="345" y="89"/>
                    <a:pt x="345" y="89"/>
                    <a:pt x="345" y="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1" name="Freeform 67"/>
            <p:cNvSpPr>
              <a:spLocks noEditPoints="1"/>
            </p:cNvSpPr>
            <p:nvPr userDrawn="1"/>
          </p:nvSpPr>
          <p:spPr bwMode="auto">
            <a:xfrm>
              <a:off x="8196028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2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6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7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2" y="348"/>
                    <a:pt x="119" y="253"/>
                    <a:pt x="116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2" name="Freeform 68"/>
            <p:cNvSpPr>
              <a:spLocks/>
            </p:cNvSpPr>
            <p:nvPr userDrawn="1"/>
          </p:nvSpPr>
          <p:spPr bwMode="auto">
            <a:xfrm>
              <a:off x="8384278" y="-792580"/>
              <a:ext cx="80678" cy="105891"/>
            </a:xfrm>
            <a:custGeom>
              <a:avLst/>
              <a:gdLst>
                <a:gd name="T0" fmla="*/ 325 w 445"/>
                <a:gd name="T1" fmla="*/ 181 h 578"/>
                <a:gd name="T2" fmla="*/ 178 w 445"/>
                <a:gd name="T3" fmla="*/ 266 h 578"/>
                <a:gd name="T4" fmla="*/ 178 w 445"/>
                <a:gd name="T5" fmla="*/ 0 h 578"/>
                <a:gd name="T6" fmla="*/ 170 w 445"/>
                <a:gd name="T7" fmla="*/ 1 h 578"/>
                <a:gd name="T8" fmla="*/ 0 w 445"/>
                <a:gd name="T9" fmla="*/ 22 h 578"/>
                <a:gd name="T10" fmla="*/ 0 w 445"/>
                <a:gd name="T11" fmla="*/ 52 h 578"/>
                <a:gd name="T12" fmla="*/ 8 w 445"/>
                <a:gd name="T13" fmla="*/ 52 h 578"/>
                <a:gd name="T14" fmla="*/ 72 w 445"/>
                <a:gd name="T15" fmla="*/ 118 h 578"/>
                <a:gd name="T16" fmla="*/ 72 w 445"/>
                <a:gd name="T17" fmla="*/ 578 h 578"/>
                <a:gd name="T18" fmla="*/ 178 w 445"/>
                <a:gd name="T19" fmla="*/ 578 h 578"/>
                <a:gd name="T20" fmla="*/ 178 w 445"/>
                <a:gd name="T21" fmla="*/ 380 h 578"/>
                <a:gd name="T22" fmla="*/ 279 w 445"/>
                <a:gd name="T23" fmla="*/ 251 h 578"/>
                <a:gd name="T24" fmla="*/ 339 w 445"/>
                <a:gd name="T25" fmla="*/ 335 h 578"/>
                <a:gd name="T26" fmla="*/ 339 w 445"/>
                <a:gd name="T27" fmla="*/ 578 h 578"/>
                <a:gd name="T28" fmla="*/ 445 w 445"/>
                <a:gd name="T29" fmla="*/ 578 h 578"/>
                <a:gd name="T30" fmla="*/ 445 w 445"/>
                <a:gd name="T31" fmla="*/ 323 h 578"/>
                <a:gd name="T32" fmla="*/ 325 w 445"/>
                <a:gd name="T33" fmla="*/ 18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5" h="578">
                  <a:moveTo>
                    <a:pt x="325" y="181"/>
                  </a:moveTo>
                  <a:cubicBezTo>
                    <a:pt x="246" y="181"/>
                    <a:pt x="201" y="230"/>
                    <a:pt x="178" y="266"/>
                  </a:cubicBezTo>
                  <a:cubicBezTo>
                    <a:pt x="178" y="223"/>
                    <a:pt x="178" y="0"/>
                    <a:pt x="178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60" y="54"/>
                    <a:pt x="72" y="66"/>
                    <a:pt x="72" y="118"/>
                  </a:cubicBezTo>
                  <a:cubicBezTo>
                    <a:pt x="72" y="578"/>
                    <a:pt x="72" y="578"/>
                    <a:pt x="72" y="578"/>
                  </a:cubicBezTo>
                  <a:cubicBezTo>
                    <a:pt x="178" y="578"/>
                    <a:pt x="178" y="578"/>
                    <a:pt x="178" y="578"/>
                  </a:cubicBezTo>
                  <a:cubicBezTo>
                    <a:pt x="178" y="380"/>
                    <a:pt x="178" y="380"/>
                    <a:pt x="178" y="380"/>
                  </a:cubicBezTo>
                  <a:cubicBezTo>
                    <a:pt x="178" y="307"/>
                    <a:pt x="233" y="251"/>
                    <a:pt x="279" y="251"/>
                  </a:cubicBezTo>
                  <a:cubicBezTo>
                    <a:pt x="339" y="251"/>
                    <a:pt x="339" y="296"/>
                    <a:pt x="339" y="335"/>
                  </a:cubicBezTo>
                  <a:cubicBezTo>
                    <a:pt x="339" y="578"/>
                    <a:pt x="339" y="578"/>
                    <a:pt x="339" y="578"/>
                  </a:cubicBezTo>
                  <a:cubicBezTo>
                    <a:pt x="445" y="578"/>
                    <a:pt x="445" y="578"/>
                    <a:pt x="445" y="578"/>
                  </a:cubicBezTo>
                  <a:cubicBezTo>
                    <a:pt x="445" y="323"/>
                    <a:pt x="445" y="323"/>
                    <a:pt x="445" y="323"/>
                  </a:cubicBezTo>
                  <a:cubicBezTo>
                    <a:pt x="445" y="280"/>
                    <a:pt x="445" y="181"/>
                    <a:pt x="325" y="1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3" name="Freeform 69"/>
            <p:cNvSpPr>
              <a:spLocks noEditPoints="1"/>
            </p:cNvSpPr>
            <p:nvPr userDrawn="1"/>
          </p:nvSpPr>
          <p:spPr bwMode="auto">
            <a:xfrm>
              <a:off x="8485126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3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7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3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8" y="84"/>
                    <a:pt x="270" y="122"/>
                  </a:cubicBezTo>
                  <a:cubicBezTo>
                    <a:pt x="256" y="122"/>
                    <a:pt x="130" y="122"/>
                    <a:pt x="117" y="122"/>
                  </a:cubicBezTo>
                  <a:cubicBezTo>
                    <a:pt x="119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4" name="Freeform 70"/>
            <p:cNvSpPr>
              <a:spLocks/>
            </p:cNvSpPr>
            <p:nvPr userDrawn="1"/>
          </p:nvSpPr>
          <p:spPr bwMode="auto">
            <a:xfrm>
              <a:off x="8320407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9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2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2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2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5" name="Freeform 71"/>
            <p:cNvSpPr>
              <a:spLocks/>
            </p:cNvSpPr>
            <p:nvPr userDrawn="1"/>
          </p:nvSpPr>
          <p:spPr bwMode="auto">
            <a:xfrm>
              <a:off x="8602782" y="-789219"/>
              <a:ext cx="117656" cy="102529"/>
            </a:xfrm>
            <a:custGeom>
              <a:avLst/>
              <a:gdLst>
                <a:gd name="T0" fmla="*/ 632 w 640"/>
                <a:gd name="T1" fmla="*/ 0 h 556"/>
                <a:gd name="T2" fmla="*/ 525 w 640"/>
                <a:gd name="T3" fmla="*/ 0 h 556"/>
                <a:gd name="T4" fmla="*/ 525 w 640"/>
                <a:gd name="T5" fmla="*/ 423 h 556"/>
                <a:gd name="T6" fmla="*/ 246 w 640"/>
                <a:gd name="T7" fmla="*/ 0 h 556"/>
                <a:gd name="T8" fmla="*/ 0 w 640"/>
                <a:gd name="T9" fmla="*/ 0 h 556"/>
                <a:gd name="T10" fmla="*/ 0 w 640"/>
                <a:gd name="T11" fmla="*/ 32 h 556"/>
                <a:gd name="T12" fmla="*/ 21 w 640"/>
                <a:gd name="T13" fmla="*/ 36 h 556"/>
                <a:gd name="T14" fmla="*/ 91 w 640"/>
                <a:gd name="T15" fmla="*/ 111 h 556"/>
                <a:gd name="T16" fmla="*/ 91 w 640"/>
                <a:gd name="T17" fmla="*/ 556 h 556"/>
                <a:gd name="T18" fmla="*/ 206 w 640"/>
                <a:gd name="T19" fmla="*/ 556 h 556"/>
                <a:gd name="T20" fmla="*/ 206 w 640"/>
                <a:gd name="T21" fmla="*/ 114 h 556"/>
                <a:gd name="T22" fmla="*/ 498 w 640"/>
                <a:gd name="T23" fmla="*/ 556 h 556"/>
                <a:gd name="T24" fmla="*/ 640 w 640"/>
                <a:gd name="T25" fmla="*/ 556 h 556"/>
                <a:gd name="T26" fmla="*/ 640 w 640"/>
                <a:gd name="T27" fmla="*/ 0 h 556"/>
                <a:gd name="T28" fmla="*/ 632 w 640"/>
                <a:gd name="T2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556">
                  <a:moveTo>
                    <a:pt x="632" y="0"/>
                  </a:moveTo>
                  <a:cubicBezTo>
                    <a:pt x="525" y="0"/>
                    <a:pt x="525" y="0"/>
                    <a:pt x="525" y="0"/>
                  </a:cubicBezTo>
                  <a:cubicBezTo>
                    <a:pt x="525" y="0"/>
                    <a:pt x="525" y="382"/>
                    <a:pt x="525" y="423"/>
                  </a:cubicBezTo>
                  <a:cubicBezTo>
                    <a:pt x="503" y="389"/>
                    <a:pt x="246" y="0"/>
                    <a:pt x="2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86" y="47"/>
                    <a:pt x="91" y="47"/>
                    <a:pt x="91" y="111"/>
                  </a:cubicBezTo>
                  <a:cubicBezTo>
                    <a:pt x="91" y="556"/>
                    <a:pt x="91" y="556"/>
                    <a:pt x="91" y="556"/>
                  </a:cubicBezTo>
                  <a:cubicBezTo>
                    <a:pt x="206" y="556"/>
                    <a:pt x="206" y="556"/>
                    <a:pt x="206" y="556"/>
                  </a:cubicBezTo>
                  <a:cubicBezTo>
                    <a:pt x="206" y="556"/>
                    <a:pt x="206" y="155"/>
                    <a:pt x="206" y="114"/>
                  </a:cubicBezTo>
                  <a:cubicBezTo>
                    <a:pt x="228" y="148"/>
                    <a:pt x="498" y="556"/>
                    <a:pt x="498" y="556"/>
                  </a:cubicBezTo>
                  <a:cubicBezTo>
                    <a:pt x="640" y="556"/>
                    <a:pt x="640" y="556"/>
                    <a:pt x="640" y="556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632" y="0"/>
                    <a:pt x="632" y="0"/>
                    <a:pt x="6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6" name="Freeform 72"/>
            <p:cNvSpPr>
              <a:spLocks noEditPoints="1"/>
            </p:cNvSpPr>
            <p:nvPr userDrawn="1"/>
          </p:nvSpPr>
          <p:spPr bwMode="auto">
            <a:xfrm>
              <a:off x="8738927" y="-758964"/>
              <a:ext cx="70594" cy="73955"/>
            </a:xfrm>
            <a:custGeom>
              <a:avLst/>
              <a:gdLst>
                <a:gd name="T0" fmla="*/ 378 w 378"/>
                <a:gd name="T1" fmla="*/ 161 h 407"/>
                <a:gd name="T2" fmla="*/ 200 w 378"/>
                <a:gd name="T3" fmla="*/ 0 h 407"/>
                <a:gd name="T4" fmla="*/ 0 w 378"/>
                <a:gd name="T5" fmla="*/ 190 h 407"/>
                <a:gd name="T6" fmla="*/ 232 w 378"/>
                <a:gd name="T7" fmla="*/ 407 h 407"/>
                <a:gd name="T8" fmla="*/ 363 w 378"/>
                <a:gd name="T9" fmla="*/ 385 h 407"/>
                <a:gd name="T10" fmla="*/ 369 w 378"/>
                <a:gd name="T11" fmla="*/ 383 h 407"/>
                <a:gd name="T12" fmla="*/ 369 w 378"/>
                <a:gd name="T13" fmla="*/ 331 h 407"/>
                <a:gd name="T14" fmla="*/ 359 w 378"/>
                <a:gd name="T15" fmla="*/ 335 h 407"/>
                <a:gd name="T16" fmla="*/ 276 w 378"/>
                <a:gd name="T17" fmla="*/ 348 h 407"/>
                <a:gd name="T18" fmla="*/ 117 w 378"/>
                <a:gd name="T19" fmla="*/ 169 h 407"/>
                <a:gd name="T20" fmla="*/ 378 w 378"/>
                <a:gd name="T21" fmla="*/ 169 h 407"/>
                <a:gd name="T22" fmla="*/ 378 w 378"/>
                <a:gd name="T23" fmla="*/ 161 h 407"/>
                <a:gd name="T24" fmla="*/ 196 w 378"/>
                <a:gd name="T25" fmla="*/ 42 h 407"/>
                <a:gd name="T26" fmla="*/ 270 w 378"/>
                <a:gd name="T27" fmla="*/ 122 h 407"/>
                <a:gd name="T28" fmla="*/ 117 w 378"/>
                <a:gd name="T29" fmla="*/ 122 h 407"/>
                <a:gd name="T30" fmla="*/ 196 w 378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8" h="407">
                  <a:moveTo>
                    <a:pt x="378" y="161"/>
                  </a:moveTo>
                  <a:cubicBezTo>
                    <a:pt x="378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6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8" y="169"/>
                    <a:pt x="378" y="169"/>
                  </a:cubicBezTo>
                  <a:cubicBezTo>
                    <a:pt x="378" y="161"/>
                    <a:pt x="378" y="161"/>
                    <a:pt x="378" y="161"/>
                  </a:cubicBezTo>
                  <a:moveTo>
                    <a:pt x="196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7" name="Freeform 73"/>
            <p:cNvSpPr>
              <a:spLocks/>
            </p:cNvSpPr>
            <p:nvPr userDrawn="1"/>
          </p:nvSpPr>
          <p:spPr bwMode="auto">
            <a:xfrm>
              <a:off x="8903646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8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1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1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1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8" name="Freeform 74"/>
            <p:cNvSpPr>
              <a:spLocks/>
            </p:cNvSpPr>
            <p:nvPr userDrawn="1"/>
          </p:nvSpPr>
          <p:spPr bwMode="auto">
            <a:xfrm>
              <a:off x="8811201" y="-757284"/>
              <a:ext cx="85721" cy="70594"/>
            </a:xfrm>
            <a:custGeom>
              <a:avLst/>
              <a:gdLst>
                <a:gd name="T0" fmla="*/ 363 w 473"/>
                <a:gd name="T1" fmla="*/ 127 h 389"/>
                <a:gd name="T2" fmla="*/ 473 w 473"/>
                <a:gd name="T3" fmla="*/ 0 h 389"/>
                <a:gd name="T4" fmla="*/ 360 w 473"/>
                <a:gd name="T5" fmla="*/ 0 h 389"/>
                <a:gd name="T6" fmla="*/ 256 w 473"/>
                <a:gd name="T7" fmla="*/ 120 h 389"/>
                <a:gd name="T8" fmla="*/ 164 w 473"/>
                <a:gd name="T9" fmla="*/ 0 h 389"/>
                <a:gd name="T10" fmla="*/ 0 w 473"/>
                <a:gd name="T11" fmla="*/ 0 h 389"/>
                <a:gd name="T12" fmla="*/ 0 w 473"/>
                <a:gd name="T13" fmla="*/ 31 h 389"/>
                <a:gd name="T14" fmla="*/ 7 w 473"/>
                <a:gd name="T15" fmla="*/ 31 h 389"/>
                <a:gd name="T16" fmla="*/ 110 w 473"/>
                <a:gd name="T17" fmla="*/ 90 h 389"/>
                <a:gd name="T18" fmla="*/ 177 w 473"/>
                <a:gd name="T19" fmla="*/ 179 h 389"/>
                <a:gd name="T20" fmla="*/ 68 w 473"/>
                <a:gd name="T21" fmla="*/ 306 h 389"/>
                <a:gd name="T22" fmla="*/ 181 w 473"/>
                <a:gd name="T23" fmla="*/ 306 h 389"/>
                <a:gd name="T24" fmla="*/ 230 w 473"/>
                <a:gd name="T25" fmla="*/ 249 h 389"/>
                <a:gd name="T26" fmla="*/ 335 w 473"/>
                <a:gd name="T27" fmla="*/ 389 h 389"/>
                <a:gd name="T28" fmla="*/ 462 w 473"/>
                <a:gd name="T29" fmla="*/ 389 h 389"/>
                <a:gd name="T30" fmla="*/ 261 w 473"/>
                <a:gd name="T31" fmla="*/ 127 h 389"/>
                <a:gd name="T32" fmla="*/ 363 w 473"/>
                <a:gd name="T33" fmla="*/ 12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3" h="389">
                  <a:moveTo>
                    <a:pt x="363" y="127"/>
                  </a:moveTo>
                  <a:cubicBezTo>
                    <a:pt x="473" y="0"/>
                    <a:pt x="473" y="0"/>
                    <a:pt x="473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3" y="35"/>
                    <a:pt x="76" y="45"/>
                    <a:pt x="110" y="90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68" y="306"/>
                    <a:pt x="68" y="306"/>
                    <a:pt x="68" y="306"/>
                  </a:cubicBezTo>
                  <a:cubicBezTo>
                    <a:pt x="181" y="306"/>
                    <a:pt x="181" y="306"/>
                    <a:pt x="181" y="306"/>
                  </a:cubicBezTo>
                  <a:cubicBezTo>
                    <a:pt x="230" y="249"/>
                    <a:pt x="230" y="249"/>
                    <a:pt x="230" y="249"/>
                  </a:cubicBezTo>
                  <a:cubicBezTo>
                    <a:pt x="335" y="389"/>
                    <a:pt x="335" y="389"/>
                    <a:pt x="335" y="389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261" y="127"/>
                    <a:pt x="261" y="127"/>
                    <a:pt x="261" y="127"/>
                  </a:cubicBezTo>
                  <a:cubicBezTo>
                    <a:pt x="363" y="127"/>
                    <a:pt x="363" y="127"/>
                    <a:pt x="363" y="1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129" name="Picture 128" descr="hds-w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261" y="274473"/>
            <a:ext cx="2077976" cy="208842"/>
          </a:xfrm>
          <a:prstGeom prst="rect">
            <a:avLst/>
          </a:prstGeom>
          <a:effectLst/>
        </p:spPr>
      </p:pic>
      <p:sp>
        <p:nvSpPr>
          <p:cNvPr id="3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48467" y="2520899"/>
            <a:ext cx="613176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>
          <a:xfrm>
            <a:off x="2548458" y="1052996"/>
            <a:ext cx="613176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sp>
        <p:nvSpPr>
          <p:cNvPr id="45" name="TextBox 4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rgbClr val="FFFFFF">
                    <a:alpha val="50000"/>
                  </a:srgbClr>
                </a:solidFill>
                <a:latin typeface="+mn-lt"/>
                <a:ea typeface="+mn-ea"/>
                <a:cs typeface="+mn-cs"/>
              </a:rPr>
              <a:t>© Hitachi Data Systems Corporation 2014. All rights reserved.</a:t>
            </a:r>
          </a:p>
        </p:txBody>
      </p:sp>
      <p:sp>
        <p:nvSpPr>
          <p:cNvPr id="48" name="Rectangle 47"/>
          <p:cNvSpPr/>
          <p:nvPr userDrawn="1"/>
        </p:nvSpPr>
        <p:spPr>
          <a:xfrm rot="10800000">
            <a:off x="-1" y="3249791"/>
            <a:ext cx="9190510" cy="48012"/>
          </a:xfrm>
          <a:prstGeom prst="rect">
            <a:avLst/>
          </a:prstGeom>
          <a:gradFill>
            <a:gsLst>
              <a:gs pos="100000">
                <a:schemeClr val="accent2"/>
              </a:gs>
              <a:gs pos="0">
                <a:schemeClr val="accent2">
                  <a:shade val="94000"/>
                  <a:satMod val="135000"/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pic>
        <p:nvPicPr>
          <p:cNvPr id="43" name="Picture 42" descr="IWI-RGB-150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261" y="1989705"/>
            <a:ext cx="2077976" cy="391547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688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02" descr="city.png"/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49"/>
          <a:stretch/>
        </p:blipFill>
        <p:spPr>
          <a:xfrm>
            <a:off x="-1141" y="-55310"/>
            <a:ext cx="9182571" cy="5253150"/>
          </a:xfrm>
          <a:prstGeom prst="rect">
            <a:avLst/>
          </a:prstGeom>
        </p:spPr>
      </p:pic>
      <p:sp>
        <p:nvSpPr>
          <p:cNvPr id="42" name="Rectangle 41"/>
          <p:cNvSpPr/>
          <p:nvPr userDrawn="1"/>
        </p:nvSpPr>
        <p:spPr>
          <a:xfrm rot="10800000">
            <a:off x="-12947" y="-11686"/>
            <a:ext cx="9194377" cy="211666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1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grpSp>
        <p:nvGrpSpPr>
          <p:cNvPr id="47" name="Group 46"/>
          <p:cNvGrpSpPr/>
          <p:nvPr userDrawn="1"/>
        </p:nvGrpSpPr>
        <p:grpSpPr>
          <a:xfrm>
            <a:off x="-537419" y="-1223434"/>
            <a:ext cx="9681419" cy="969823"/>
            <a:chOff x="0" y="0"/>
            <a:chExt cx="9144000" cy="915988"/>
          </a:xfrm>
          <a:effectLst/>
        </p:grpSpPr>
        <p:sp>
          <p:nvSpPr>
            <p:cNvPr id="49" name="AutoShape 42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914400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Rectangle 46"/>
            <p:cNvSpPr>
              <a:spLocks noChangeArrowheads="1"/>
            </p:cNvSpPr>
            <p:nvPr userDrawn="1"/>
          </p:nvSpPr>
          <p:spPr bwMode="auto">
            <a:xfrm>
              <a:off x="0" y="760413"/>
              <a:ext cx="7662863" cy="15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-3865" y="3081173"/>
            <a:ext cx="9185296" cy="211666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8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0" y="1019128"/>
            <a:ext cx="9190512" cy="227867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5000"/>
                </a:schemeClr>
              </a:gs>
              <a:gs pos="57000">
                <a:schemeClr val="bg1">
                  <a:alpha val="90000"/>
                </a:schemeClr>
              </a:gs>
              <a:gs pos="100000">
                <a:schemeClr val="bg1">
                  <a:alpha val="4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pic>
        <p:nvPicPr>
          <p:cNvPr id="4" name="Picture 3" descr="PPT-WORDS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867" y="3977419"/>
            <a:ext cx="9185297" cy="823220"/>
          </a:xfrm>
          <a:prstGeom prst="rect">
            <a:avLst/>
          </a:prstGeom>
        </p:spPr>
      </p:pic>
      <p:grpSp>
        <p:nvGrpSpPr>
          <p:cNvPr id="105" name="Group 104"/>
          <p:cNvGrpSpPr/>
          <p:nvPr userDrawn="1"/>
        </p:nvGrpSpPr>
        <p:grpSpPr>
          <a:xfrm>
            <a:off x="7394877" y="280579"/>
            <a:ext cx="1465784" cy="419664"/>
            <a:chOff x="7743893" y="-1004361"/>
            <a:chExt cx="1215220" cy="347926"/>
          </a:xfrm>
          <a:solidFill>
            <a:srgbClr val="FFFFFF"/>
          </a:solidFill>
        </p:grpSpPr>
        <p:sp>
          <p:nvSpPr>
            <p:cNvPr id="106" name="Freeform 75"/>
            <p:cNvSpPr>
              <a:spLocks/>
            </p:cNvSpPr>
            <p:nvPr userDrawn="1"/>
          </p:nvSpPr>
          <p:spPr bwMode="auto">
            <a:xfrm>
              <a:off x="8895241" y="-809388"/>
              <a:ext cx="47062" cy="28574"/>
            </a:xfrm>
            <a:custGeom>
              <a:avLst/>
              <a:gdLst>
                <a:gd name="T0" fmla="*/ 13 w 28"/>
                <a:gd name="T1" fmla="*/ 17 h 17"/>
                <a:gd name="T2" fmla="*/ 0 w 28"/>
                <a:gd name="T3" fmla="*/ 17 h 17"/>
                <a:gd name="T4" fmla="*/ 15 w 28"/>
                <a:gd name="T5" fmla="*/ 0 h 17"/>
                <a:gd name="T6" fmla="*/ 28 w 28"/>
                <a:gd name="T7" fmla="*/ 0 h 17"/>
                <a:gd name="T8" fmla="*/ 13 w 2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13" y="17"/>
                  </a:moveTo>
                  <a:lnTo>
                    <a:pt x="0" y="17"/>
                  </a:lnTo>
                  <a:lnTo>
                    <a:pt x="15" y="0"/>
                  </a:lnTo>
                  <a:lnTo>
                    <a:pt x="28" y="0"/>
                  </a:lnTo>
                  <a:lnTo>
                    <a:pt x="13" y="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7" name="Freeform 50"/>
            <p:cNvSpPr>
              <a:spLocks/>
            </p:cNvSpPr>
            <p:nvPr userDrawn="1"/>
          </p:nvSpPr>
          <p:spPr bwMode="auto">
            <a:xfrm>
              <a:off x="8636398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8" name="Freeform 52"/>
            <p:cNvSpPr>
              <a:spLocks/>
            </p:cNvSpPr>
            <p:nvPr userDrawn="1"/>
          </p:nvSpPr>
          <p:spPr bwMode="auto">
            <a:xfrm>
              <a:off x="8090138" y="-1001000"/>
              <a:ext cx="176485" cy="164719"/>
            </a:xfrm>
            <a:custGeom>
              <a:avLst/>
              <a:gdLst>
                <a:gd name="T0" fmla="*/ 105 w 105"/>
                <a:gd name="T1" fmla="*/ 0 h 98"/>
                <a:gd name="T2" fmla="*/ 105 w 105"/>
                <a:gd name="T3" fmla="*/ 17 h 98"/>
                <a:gd name="T4" fmla="*/ 66 w 105"/>
                <a:gd name="T5" fmla="*/ 17 h 98"/>
                <a:gd name="T6" fmla="*/ 66 w 105"/>
                <a:gd name="T7" fmla="*/ 98 h 98"/>
                <a:gd name="T8" fmla="*/ 40 w 105"/>
                <a:gd name="T9" fmla="*/ 98 h 98"/>
                <a:gd name="T10" fmla="*/ 40 w 105"/>
                <a:gd name="T11" fmla="*/ 17 h 98"/>
                <a:gd name="T12" fmla="*/ 0 w 105"/>
                <a:gd name="T13" fmla="*/ 17 h 98"/>
                <a:gd name="T14" fmla="*/ 0 w 105"/>
                <a:gd name="T15" fmla="*/ 0 h 98"/>
                <a:gd name="T16" fmla="*/ 105 w 105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98">
                  <a:moveTo>
                    <a:pt x="105" y="0"/>
                  </a:moveTo>
                  <a:lnTo>
                    <a:pt x="105" y="17"/>
                  </a:lnTo>
                  <a:lnTo>
                    <a:pt x="66" y="17"/>
                  </a:lnTo>
                  <a:lnTo>
                    <a:pt x="66" y="98"/>
                  </a:lnTo>
                  <a:lnTo>
                    <a:pt x="40" y="98"/>
                  </a:lnTo>
                  <a:lnTo>
                    <a:pt x="40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0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9" name="Freeform 108"/>
            <p:cNvSpPr>
              <a:spLocks noEditPoints="1"/>
            </p:cNvSpPr>
            <p:nvPr userDrawn="1"/>
          </p:nvSpPr>
          <p:spPr bwMode="auto">
            <a:xfrm>
              <a:off x="8229644" y="-1001000"/>
              <a:ext cx="206739" cy="164719"/>
            </a:xfrm>
            <a:custGeom>
              <a:avLst/>
              <a:gdLst>
                <a:gd name="T0" fmla="*/ 123 w 123"/>
                <a:gd name="T1" fmla="*/ 98 h 98"/>
                <a:gd name="T2" fmla="*/ 94 w 123"/>
                <a:gd name="T3" fmla="*/ 98 h 98"/>
                <a:gd name="T4" fmla="*/ 86 w 123"/>
                <a:gd name="T5" fmla="*/ 77 h 98"/>
                <a:gd name="T6" fmla="*/ 37 w 123"/>
                <a:gd name="T7" fmla="*/ 77 h 98"/>
                <a:gd name="T8" fmla="*/ 29 w 123"/>
                <a:gd name="T9" fmla="*/ 98 h 98"/>
                <a:gd name="T10" fmla="*/ 0 w 123"/>
                <a:gd name="T11" fmla="*/ 98 h 98"/>
                <a:gd name="T12" fmla="*/ 46 w 123"/>
                <a:gd name="T13" fmla="*/ 0 h 98"/>
                <a:gd name="T14" fmla="*/ 77 w 123"/>
                <a:gd name="T15" fmla="*/ 0 h 98"/>
                <a:gd name="T16" fmla="*/ 123 w 123"/>
                <a:gd name="T17" fmla="*/ 98 h 98"/>
                <a:gd name="T18" fmla="*/ 61 w 123"/>
                <a:gd name="T19" fmla="*/ 17 h 98"/>
                <a:gd name="T20" fmla="*/ 43 w 123"/>
                <a:gd name="T21" fmla="*/ 61 h 98"/>
                <a:gd name="T22" fmla="*/ 79 w 123"/>
                <a:gd name="T23" fmla="*/ 61 h 98"/>
                <a:gd name="T24" fmla="*/ 61 w 123"/>
                <a:gd name="T25" fmla="*/ 1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98">
                  <a:moveTo>
                    <a:pt x="123" y="98"/>
                  </a:moveTo>
                  <a:lnTo>
                    <a:pt x="94" y="98"/>
                  </a:lnTo>
                  <a:lnTo>
                    <a:pt x="86" y="77"/>
                  </a:lnTo>
                  <a:lnTo>
                    <a:pt x="37" y="77"/>
                  </a:lnTo>
                  <a:lnTo>
                    <a:pt x="29" y="98"/>
                  </a:lnTo>
                  <a:lnTo>
                    <a:pt x="0" y="98"/>
                  </a:lnTo>
                  <a:lnTo>
                    <a:pt x="46" y="0"/>
                  </a:lnTo>
                  <a:lnTo>
                    <a:pt x="77" y="0"/>
                  </a:lnTo>
                  <a:lnTo>
                    <a:pt x="123" y="98"/>
                  </a:lnTo>
                  <a:moveTo>
                    <a:pt x="61" y="17"/>
                  </a:moveTo>
                  <a:lnTo>
                    <a:pt x="43" y="61"/>
                  </a:lnTo>
                  <a:lnTo>
                    <a:pt x="79" y="61"/>
                  </a:lnTo>
                  <a:lnTo>
                    <a:pt x="61" y="17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 userDrawn="1"/>
          </p:nvSpPr>
          <p:spPr bwMode="auto">
            <a:xfrm>
              <a:off x="884649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1" name="Freeform 57"/>
            <p:cNvSpPr>
              <a:spLocks/>
            </p:cNvSpPr>
            <p:nvPr userDrawn="1"/>
          </p:nvSpPr>
          <p:spPr bwMode="auto">
            <a:xfrm>
              <a:off x="7821209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2" name="Rectangle 58"/>
            <p:cNvSpPr>
              <a:spLocks noChangeArrowheads="1"/>
            </p:cNvSpPr>
            <p:nvPr userDrawn="1"/>
          </p:nvSpPr>
          <p:spPr bwMode="auto">
            <a:xfrm>
              <a:off x="803130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3" name="Freeform 59"/>
            <p:cNvSpPr>
              <a:spLocks/>
            </p:cNvSpPr>
            <p:nvPr userDrawn="1"/>
          </p:nvSpPr>
          <p:spPr bwMode="auto">
            <a:xfrm>
              <a:off x="8429660" y="-1004361"/>
              <a:ext cx="184888" cy="171442"/>
            </a:xfrm>
            <a:custGeom>
              <a:avLst/>
              <a:gdLst>
                <a:gd name="T0" fmla="*/ 31 w 1010"/>
                <a:gd name="T1" fmla="*/ 670 h 939"/>
                <a:gd name="T2" fmla="*/ 0 w 1010"/>
                <a:gd name="T3" fmla="*/ 479 h 939"/>
                <a:gd name="T4" fmla="*/ 61 w 1010"/>
                <a:gd name="T5" fmla="*/ 218 h 939"/>
                <a:gd name="T6" fmla="*/ 265 w 1010"/>
                <a:gd name="T7" fmla="*/ 48 h 939"/>
                <a:gd name="T8" fmla="*/ 527 w 1010"/>
                <a:gd name="T9" fmla="*/ 0 h 939"/>
                <a:gd name="T10" fmla="*/ 826 w 1010"/>
                <a:gd name="T11" fmla="*/ 63 h 939"/>
                <a:gd name="T12" fmla="*/ 995 w 1010"/>
                <a:gd name="T13" fmla="*/ 270 h 939"/>
                <a:gd name="T14" fmla="*/ 1004 w 1010"/>
                <a:gd name="T15" fmla="*/ 327 h 939"/>
                <a:gd name="T16" fmla="*/ 755 w 1010"/>
                <a:gd name="T17" fmla="*/ 327 h 939"/>
                <a:gd name="T18" fmla="*/ 742 w 1010"/>
                <a:gd name="T19" fmla="*/ 258 h 939"/>
                <a:gd name="T20" fmla="*/ 631 w 1010"/>
                <a:gd name="T21" fmla="*/ 155 h 939"/>
                <a:gd name="T22" fmla="*/ 527 w 1010"/>
                <a:gd name="T23" fmla="*/ 139 h 939"/>
                <a:gd name="T24" fmla="*/ 410 w 1010"/>
                <a:gd name="T25" fmla="*/ 159 h 939"/>
                <a:gd name="T26" fmla="*/ 280 w 1010"/>
                <a:gd name="T27" fmla="*/ 291 h 939"/>
                <a:gd name="T28" fmla="*/ 248 w 1010"/>
                <a:gd name="T29" fmla="*/ 479 h 939"/>
                <a:gd name="T30" fmla="*/ 270 w 1010"/>
                <a:gd name="T31" fmla="*/ 636 h 939"/>
                <a:gd name="T32" fmla="*/ 400 w 1010"/>
                <a:gd name="T33" fmla="*/ 777 h 939"/>
                <a:gd name="T34" fmla="*/ 527 w 1010"/>
                <a:gd name="T35" fmla="*/ 801 h 939"/>
                <a:gd name="T36" fmla="*/ 637 w 1010"/>
                <a:gd name="T37" fmla="*/ 784 h 939"/>
                <a:gd name="T38" fmla="*/ 741 w 1010"/>
                <a:gd name="T39" fmla="*/ 691 h 939"/>
                <a:gd name="T40" fmla="*/ 760 w 1010"/>
                <a:gd name="T41" fmla="*/ 595 h 939"/>
                <a:gd name="T42" fmla="*/ 1010 w 1010"/>
                <a:gd name="T43" fmla="*/ 595 h 939"/>
                <a:gd name="T44" fmla="*/ 998 w 1010"/>
                <a:gd name="T45" fmla="*/ 680 h 939"/>
                <a:gd name="T46" fmla="*/ 832 w 1010"/>
                <a:gd name="T47" fmla="*/ 877 h 939"/>
                <a:gd name="T48" fmla="*/ 527 w 1010"/>
                <a:gd name="T49" fmla="*/ 939 h 939"/>
                <a:gd name="T50" fmla="*/ 287 w 1010"/>
                <a:gd name="T51" fmla="*/ 902 h 939"/>
                <a:gd name="T52" fmla="*/ 31 w 1010"/>
                <a:gd name="T53" fmla="*/ 670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10" h="939">
                  <a:moveTo>
                    <a:pt x="31" y="670"/>
                  </a:moveTo>
                  <a:cubicBezTo>
                    <a:pt x="11" y="609"/>
                    <a:pt x="0" y="546"/>
                    <a:pt x="0" y="479"/>
                  </a:cubicBezTo>
                  <a:cubicBezTo>
                    <a:pt x="0" y="385"/>
                    <a:pt x="16" y="294"/>
                    <a:pt x="61" y="218"/>
                  </a:cubicBezTo>
                  <a:cubicBezTo>
                    <a:pt x="107" y="140"/>
                    <a:pt x="179" y="80"/>
                    <a:pt x="265" y="48"/>
                  </a:cubicBezTo>
                  <a:cubicBezTo>
                    <a:pt x="347" y="17"/>
                    <a:pt x="435" y="0"/>
                    <a:pt x="527" y="0"/>
                  </a:cubicBezTo>
                  <a:cubicBezTo>
                    <a:pt x="634" y="0"/>
                    <a:pt x="734" y="24"/>
                    <a:pt x="826" y="63"/>
                  </a:cubicBezTo>
                  <a:cubicBezTo>
                    <a:pt x="912" y="100"/>
                    <a:pt x="976" y="177"/>
                    <a:pt x="995" y="270"/>
                  </a:cubicBezTo>
                  <a:cubicBezTo>
                    <a:pt x="999" y="288"/>
                    <a:pt x="1002" y="308"/>
                    <a:pt x="1004" y="327"/>
                  </a:cubicBezTo>
                  <a:cubicBezTo>
                    <a:pt x="755" y="327"/>
                    <a:pt x="755" y="327"/>
                    <a:pt x="755" y="327"/>
                  </a:cubicBezTo>
                  <a:cubicBezTo>
                    <a:pt x="754" y="303"/>
                    <a:pt x="750" y="279"/>
                    <a:pt x="742" y="258"/>
                  </a:cubicBezTo>
                  <a:cubicBezTo>
                    <a:pt x="723" y="209"/>
                    <a:pt x="682" y="170"/>
                    <a:pt x="631" y="155"/>
                  </a:cubicBezTo>
                  <a:cubicBezTo>
                    <a:pt x="598" y="144"/>
                    <a:pt x="563" y="139"/>
                    <a:pt x="527" y="139"/>
                  </a:cubicBezTo>
                  <a:cubicBezTo>
                    <a:pt x="486" y="139"/>
                    <a:pt x="447" y="146"/>
                    <a:pt x="410" y="159"/>
                  </a:cubicBezTo>
                  <a:cubicBezTo>
                    <a:pt x="349" y="181"/>
                    <a:pt x="302" y="230"/>
                    <a:pt x="280" y="291"/>
                  </a:cubicBezTo>
                  <a:cubicBezTo>
                    <a:pt x="260" y="349"/>
                    <a:pt x="248" y="413"/>
                    <a:pt x="248" y="479"/>
                  </a:cubicBezTo>
                  <a:cubicBezTo>
                    <a:pt x="248" y="534"/>
                    <a:pt x="257" y="586"/>
                    <a:pt x="270" y="636"/>
                  </a:cubicBezTo>
                  <a:cubicBezTo>
                    <a:pt x="289" y="701"/>
                    <a:pt x="337" y="753"/>
                    <a:pt x="400" y="777"/>
                  </a:cubicBezTo>
                  <a:cubicBezTo>
                    <a:pt x="440" y="792"/>
                    <a:pt x="482" y="801"/>
                    <a:pt x="527" y="801"/>
                  </a:cubicBezTo>
                  <a:cubicBezTo>
                    <a:pt x="566" y="801"/>
                    <a:pt x="602" y="795"/>
                    <a:pt x="637" y="784"/>
                  </a:cubicBezTo>
                  <a:cubicBezTo>
                    <a:pt x="683" y="769"/>
                    <a:pt x="721" y="735"/>
                    <a:pt x="741" y="691"/>
                  </a:cubicBezTo>
                  <a:cubicBezTo>
                    <a:pt x="754" y="662"/>
                    <a:pt x="760" y="629"/>
                    <a:pt x="760" y="595"/>
                  </a:cubicBezTo>
                  <a:cubicBezTo>
                    <a:pt x="1010" y="595"/>
                    <a:pt x="1010" y="595"/>
                    <a:pt x="1010" y="595"/>
                  </a:cubicBezTo>
                  <a:cubicBezTo>
                    <a:pt x="1008" y="624"/>
                    <a:pt x="1004" y="653"/>
                    <a:pt x="998" y="680"/>
                  </a:cubicBezTo>
                  <a:cubicBezTo>
                    <a:pt x="976" y="768"/>
                    <a:pt x="914" y="843"/>
                    <a:pt x="832" y="877"/>
                  </a:cubicBezTo>
                  <a:cubicBezTo>
                    <a:pt x="738" y="917"/>
                    <a:pt x="635" y="939"/>
                    <a:pt x="527" y="939"/>
                  </a:cubicBezTo>
                  <a:cubicBezTo>
                    <a:pt x="444" y="939"/>
                    <a:pt x="362" y="926"/>
                    <a:pt x="287" y="902"/>
                  </a:cubicBezTo>
                  <a:cubicBezTo>
                    <a:pt x="171" y="866"/>
                    <a:pt x="71" y="783"/>
                    <a:pt x="31" y="6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4" name="Freeform 60"/>
            <p:cNvSpPr>
              <a:spLocks/>
            </p:cNvSpPr>
            <p:nvPr userDrawn="1"/>
          </p:nvSpPr>
          <p:spPr bwMode="auto">
            <a:xfrm>
              <a:off x="7743893" y="-790900"/>
              <a:ext cx="40339" cy="104210"/>
            </a:xfrm>
            <a:custGeom>
              <a:avLst/>
              <a:gdLst>
                <a:gd name="T0" fmla="*/ 211 w 219"/>
                <a:gd name="T1" fmla="*/ 1 h 565"/>
                <a:gd name="T2" fmla="*/ 0 w 219"/>
                <a:gd name="T3" fmla="*/ 20 h 565"/>
                <a:gd name="T4" fmla="*/ 0 w 219"/>
                <a:gd name="T5" fmla="*/ 51 h 565"/>
                <a:gd name="T6" fmla="*/ 6 w 219"/>
                <a:gd name="T7" fmla="*/ 52 h 565"/>
                <a:gd name="T8" fmla="*/ 92 w 219"/>
                <a:gd name="T9" fmla="*/ 123 h 565"/>
                <a:gd name="T10" fmla="*/ 92 w 219"/>
                <a:gd name="T11" fmla="*/ 565 h 565"/>
                <a:gd name="T12" fmla="*/ 219 w 219"/>
                <a:gd name="T13" fmla="*/ 565 h 565"/>
                <a:gd name="T14" fmla="*/ 219 w 219"/>
                <a:gd name="T15" fmla="*/ 0 h 565"/>
                <a:gd name="T16" fmla="*/ 211 w 219"/>
                <a:gd name="T17" fmla="*/ 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565">
                  <a:moveTo>
                    <a:pt x="211" y="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92" y="62"/>
                    <a:pt x="92" y="62"/>
                    <a:pt x="92" y="123"/>
                  </a:cubicBezTo>
                  <a:cubicBezTo>
                    <a:pt x="92" y="565"/>
                    <a:pt x="92" y="565"/>
                    <a:pt x="92" y="565"/>
                  </a:cubicBezTo>
                  <a:cubicBezTo>
                    <a:pt x="219" y="565"/>
                    <a:pt x="219" y="565"/>
                    <a:pt x="219" y="565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11" y="1"/>
                    <a:pt x="211" y="1"/>
                    <a:pt x="21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5" name="Freeform 61"/>
            <p:cNvSpPr>
              <a:spLocks/>
            </p:cNvSpPr>
            <p:nvPr userDrawn="1"/>
          </p:nvSpPr>
          <p:spPr bwMode="auto">
            <a:xfrm>
              <a:off x="7804401" y="-758964"/>
              <a:ext cx="82360" cy="72275"/>
            </a:xfrm>
            <a:custGeom>
              <a:avLst/>
              <a:gdLst>
                <a:gd name="T0" fmla="*/ 328 w 446"/>
                <a:gd name="T1" fmla="*/ 1 h 398"/>
                <a:gd name="T2" fmla="*/ 180 w 446"/>
                <a:gd name="T3" fmla="*/ 87 h 398"/>
                <a:gd name="T4" fmla="*/ 180 w 446"/>
                <a:gd name="T5" fmla="*/ 0 h 398"/>
                <a:gd name="T6" fmla="*/ 172 w 446"/>
                <a:gd name="T7" fmla="*/ 1 h 398"/>
                <a:gd name="T8" fmla="*/ 0 w 446"/>
                <a:gd name="T9" fmla="*/ 28 h 398"/>
                <a:gd name="T10" fmla="*/ 0 w 446"/>
                <a:gd name="T11" fmla="*/ 58 h 398"/>
                <a:gd name="T12" fmla="*/ 8 w 446"/>
                <a:gd name="T13" fmla="*/ 58 h 398"/>
                <a:gd name="T14" fmla="*/ 74 w 446"/>
                <a:gd name="T15" fmla="*/ 122 h 398"/>
                <a:gd name="T16" fmla="*/ 74 w 446"/>
                <a:gd name="T17" fmla="*/ 398 h 398"/>
                <a:gd name="T18" fmla="*/ 180 w 446"/>
                <a:gd name="T19" fmla="*/ 398 h 398"/>
                <a:gd name="T20" fmla="*/ 180 w 446"/>
                <a:gd name="T21" fmla="*/ 195 h 398"/>
                <a:gd name="T22" fmla="*/ 285 w 446"/>
                <a:gd name="T23" fmla="*/ 71 h 398"/>
                <a:gd name="T24" fmla="*/ 339 w 446"/>
                <a:gd name="T25" fmla="*/ 183 h 398"/>
                <a:gd name="T26" fmla="*/ 339 w 446"/>
                <a:gd name="T27" fmla="*/ 398 h 398"/>
                <a:gd name="T28" fmla="*/ 446 w 446"/>
                <a:gd name="T29" fmla="*/ 398 h 398"/>
                <a:gd name="T30" fmla="*/ 446 w 446"/>
                <a:gd name="T31" fmla="*/ 122 h 398"/>
                <a:gd name="T32" fmla="*/ 328 w 446"/>
                <a:gd name="T33" fmla="*/ 1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6" h="398">
                  <a:moveTo>
                    <a:pt x="328" y="1"/>
                  </a:moveTo>
                  <a:cubicBezTo>
                    <a:pt x="249" y="1"/>
                    <a:pt x="202" y="54"/>
                    <a:pt x="180" y="87"/>
                  </a:cubicBezTo>
                  <a:cubicBezTo>
                    <a:pt x="180" y="58"/>
                    <a:pt x="180" y="0"/>
                    <a:pt x="180" y="0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2" y="60"/>
                    <a:pt x="74" y="71"/>
                    <a:pt x="74" y="122"/>
                  </a:cubicBezTo>
                  <a:cubicBezTo>
                    <a:pt x="74" y="398"/>
                    <a:pt x="74" y="398"/>
                    <a:pt x="74" y="398"/>
                  </a:cubicBezTo>
                  <a:cubicBezTo>
                    <a:pt x="180" y="398"/>
                    <a:pt x="180" y="398"/>
                    <a:pt x="180" y="398"/>
                  </a:cubicBezTo>
                  <a:cubicBezTo>
                    <a:pt x="180" y="195"/>
                    <a:pt x="180" y="195"/>
                    <a:pt x="180" y="195"/>
                  </a:cubicBezTo>
                  <a:cubicBezTo>
                    <a:pt x="180" y="141"/>
                    <a:pt x="232" y="71"/>
                    <a:pt x="285" y="71"/>
                  </a:cubicBezTo>
                  <a:cubicBezTo>
                    <a:pt x="337" y="71"/>
                    <a:pt x="339" y="113"/>
                    <a:pt x="339" y="183"/>
                  </a:cubicBezTo>
                  <a:cubicBezTo>
                    <a:pt x="339" y="398"/>
                    <a:pt x="339" y="398"/>
                    <a:pt x="339" y="398"/>
                  </a:cubicBezTo>
                  <a:cubicBezTo>
                    <a:pt x="446" y="398"/>
                    <a:pt x="446" y="398"/>
                    <a:pt x="446" y="398"/>
                  </a:cubicBezTo>
                  <a:cubicBezTo>
                    <a:pt x="446" y="122"/>
                    <a:pt x="446" y="122"/>
                    <a:pt x="446" y="122"/>
                  </a:cubicBezTo>
                  <a:cubicBezTo>
                    <a:pt x="446" y="44"/>
                    <a:pt x="404" y="1"/>
                    <a:pt x="328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6" name="Freeform 62"/>
            <p:cNvSpPr>
              <a:spLocks/>
            </p:cNvSpPr>
            <p:nvPr userDrawn="1"/>
          </p:nvSpPr>
          <p:spPr bwMode="auto">
            <a:xfrm>
              <a:off x="7910291" y="-758964"/>
              <a:ext cx="53786" cy="73955"/>
            </a:xfrm>
            <a:custGeom>
              <a:avLst/>
              <a:gdLst>
                <a:gd name="T0" fmla="*/ 175 w 298"/>
                <a:gd name="T1" fmla="*/ 155 h 407"/>
                <a:gd name="T2" fmla="*/ 97 w 298"/>
                <a:gd name="T3" fmla="*/ 87 h 407"/>
                <a:gd name="T4" fmla="*/ 154 w 298"/>
                <a:gd name="T5" fmla="*/ 50 h 407"/>
                <a:gd name="T6" fmla="*/ 254 w 298"/>
                <a:gd name="T7" fmla="*/ 85 h 407"/>
                <a:gd name="T8" fmla="*/ 270 w 298"/>
                <a:gd name="T9" fmla="*/ 95 h 407"/>
                <a:gd name="T10" fmla="*/ 270 w 298"/>
                <a:gd name="T11" fmla="*/ 15 h 407"/>
                <a:gd name="T12" fmla="*/ 257 w 298"/>
                <a:gd name="T13" fmla="*/ 12 h 407"/>
                <a:gd name="T14" fmla="*/ 160 w 298"/>
                <a:gd name="T15" fmla="*/ 0 h 407"/>
                <a:gd name="T16" fmla="*/ 0 w 298"/>
                <a:gd name="T17" fmla="*/ 115 h 407"/>
                <a:gd name="T18" fmla="*/ 117 w 298"/>
                <a:gd name="T19" fmla="*/ 238 h 407"/>
                <a:gd name="T20" fmla="*/ 200 w 298"/>
                <a:gd name="T21" fmla="*/ 310 h 407"/>
                <a:gd name="T22" fmla="*/ 129 w 298"/>
                <a:gd name="T23" fmla="*/ 356 h 407"/>
                <a:gd name="T24" fmla="*/ 12 w 298"/>
                <a:gd name="T25" fmla="*/ 315 h 407"/>
                <a:gd name="T26" fmla="*/ 0 w 298"/>
                <a:gd name="T27" fmla="*/ 308 h 407"/>
                <a:gd name="T28" fmla="*/ 0 w 298"/>
                <a:gd name="T29" fmla="*/ 391 h 407"/>
                <a:gd name="T30" fmla="*/ 8 w 298"/>
                <a:gd name="T31" fmla="*/ 392 h 407"/>
                <a:gd name="T32" fmla="*/ 125 w 298"/>
                <a:gd name="T33" fmla="*/ 407 h 407"/>
                <a:gd name="T34" fmla="*/ 298 w 298"/>
                <a:gd name="T35" fmla="*/ 288 h 407"/>
                <a:gd name="T36" fmla="*/ 175 w 298"/>
                <a:gd name="T37" fmla="*/ 155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407">
                  <a:moveTo>
                    <a:pt x="175" y="155"/>
                  </a:moveTo>
                  <a:cubicBezTo>
                    <a:pt x="133" y="134"/>
                    <a:pt x="97" y="116"/>
                    <a:pt x="97" y="87"/>
                  </a:cubicBezTo>
                  <a:cubicBezTo>
                    <a:pt x="97" y="54"/>
                    <a:pt x="137" y="50"/>
                    <a:pt x="154" y="50"/>
                  </a:cubicBezTo>
                  <a:cubicBezTo>
                    <a:pt x="198" y="50"/>
                    <a:pt x="237" y="74"/>
                    <a:pt x="254" y="85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70" y="15"/>
                    <a:pt x="270" y="15"/>
                    <a:pt x="270" y="15"/>
                  </a:cubicBezTo>
                  <a:cubicBezTo>
                    <a:pt x="257" y="12"/>
                    <a:pt x="257" y="12"/>
                    <a:pt x="257" y="12"/>
                  </a:cubicBezTo>
                  <a:cubicBezTo>
                    <a:pt x="238" y="8"/>
                    <a:pt x="201" y="0"/>
                    <a:pt x="160" y="0"/>
                  </a:cubicBezTo>
                  <a:cubicBezTo>
                    <a:pt x="60" y="0"/>
                    <a:pt x="0" y="43"/>
                    <a:pt x="0" y="115"/>
                  </a:cubicBezTo>
                  <a:cubicBezTo>
                    <a:pt x="0" y="180"/>
                    <a:pt x="62" y="211"/>
                    <a:pt x="117" y="238"/>
                  </a:cubicBezTo>
                  <a:cubicBezTo>
                    <a:pt x="160" y="259"/>
                    <a:pt x="200" y="278"/>
                    <a:pt x="200" y="310"/>
                  </a:cubicBezTo>
                  <a:cubicBezTo>
                    <a:pt x="200" y="339"/>
                    <a:pt x="174" y="356"/>
                    <a:pt x="129" y="356"/>
                  </a:cubicBezTo>
                  <a:cubicBezTo>
                    <a:pt x="79" y="356"/>
                    <a:pt x="37" y="330"/>
                    <a:pt x="12" y="31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8" y="392"/>
                    <a:pt x="8" y="392"/>
                    <a:pt x="8" y="392"/>
                  </a:cubicBezTo>
                  <a:cubicBezTo>
                    <a:pt x="30" y="397"/>
                    <a:pt x="70" y="407"/>
                    <a:pt x="125" y="407"/>
                  </a:cubicBezTo>
                  <a:cubicBezTo>
                    <a:pt x="233" y="407"/>
                    <a:pt x="298" y="362"/>
                    <a:pt x="298" y="288"/>
                  </a:cubicBezTo>
                  <a:cubicBezTo>
                    <a:pt x="298" y="215"/>
                    <a:pt x="233" y="183"/>
                    <a:pt x="175" y="1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7" name="Freeform 63"/>
            <p:cNvSpPr>
              <a:spLocks noEditPoints="1"/>
            </p:cNvSpPr>
            <p:nvPr userDrawn="1"/>
          </p:nvSpPr>
          <p:spPr bwMode="auto">
            <a:xfrm>
              <a:off x="7974162" y="-758964"/>
              <a:ext cx="84040" cy="102529"/>
            </a:xfrm>
            <a:custGeom>
              <a:avLst/>
              <a:gdLst>
                <a:gd name="T0" fmla="*/ 292 w 459"/>
                <a:gd name="T1" fmla="*/ 1 h 563"/>
                <a:gd name="T2" fmla="*/ 179 w 459"/>
                <a:gd name="T3" fmla="*/ 56 h 563"/>
                <a:gd name="T4" fmla="*/ 179 w 459"/>
                <a:gd name="T5" fmla="*/ 0 h 563"/>
                <a:gd name="T6" fmla="*/ 170 w 459"/>
                <a:gd name="T7" fmla="*/ 1 h 563"/>
                <a:gd name="T8" fmla="*/ 0 w 459"/>
                <a:gd name="T9" fmla="*/ 28 h 563"/>
                <a:gd name="T10" fmla="*/ 0 w 459"/>
                <a:gd name="T11" fmla="*/ 58 h 563"/>
                <a:gd name="T12" fmla="*/ 8 w 459"/>
                <a:gd name="T13" fmla="*/ 58 h 563"/>
                <a:gd name="T14" fmla="*/ 71 w 459"/>
                <a:gd name="T15" fmla="*/ 122 h 563"/>
                <a:gd name="T16" fmla="*/ 71 w 459"/>
                <a:gd name="T17" fmla="*/ 563 h 563"/>
                <a:gd name="T18" fmla="*/ 178 w 459"/>
                <a:gd name="T19" fmla="*/ 563 h 563"/>
                <a:gd name="T20" fmla="*/ 178 w 459"/>
                <a:gd name="T21" fmla="*/ 362 h 563"/>
                <a:gd name="T22" fmla="*/ 288 w 459"/>
                <a:gd name="T23" fmla="*/ 408 h 563"/>
                <a:gd name="T24" fmla="*/ 459 w 459"/>
                <a:gd name="T25" fmla="*/ 198 h 563"/>
                <a:gd name="T26" fmla="*/ 292 w 459"/>
                <a:gd name="T27" fmla="*/ 1 h 563"/>
                <a:gd name="T28" fmla="*/ 261 w 459"/>
                <a:gd name="T29" fmla="*/ 60 h 563"/>
                <a:gd name="T30" fmla="*/ 343 w 459"/>
                <a:gd name="T31" fmla="*/ 198 h 563"/>
                <a:gd name="T32" fmla="*/ 262 w 459"/>
                <a:gd name="T33" fmla="*/ 349 h 563"/>
                <a:gd name="T34" fmla="*/ 178 w 459"/>
                <a:gd name="T35" fmla="*/ 230 h 563"/>
                <a:gd name="T36" fmla="*/ 178 w 459"/>
                <a:gd name="T37" fmla="*/ 196 h 563"/>
                <a:gd name="T38" fmla="*/ 261 w 459"/>
                <a:gd name="T39" fmla="*/ 6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9" h="563">
                  <a:moveTo>
                    <a:pt x="292" y="1"/>
                  </a:moveTo>
                  <a:cubicBezTo>
                    <a:pt x="252" y="1"/>
                    <a:pt x="214" y="20"/>
                    <a:pt x="179" y="56"/>
                  </a:cubicBezTo>
                  <a:cubicBezTo>
                    <a:pt x="179" y="37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1" y="60"/>
                    <a:pt x="71" y="70"/>
                    <a:pt x="71" y="122"/>
                  </a:cubicBezTo>
                  <a:cubicBezTo>
                    <a:pt x="71" y="563"/>
                    <a:pt x="71" y="563"/>
                    <a:pt x="71" y="563"/>
                  </a:cubicBezTo>
                  <a:cubicBezTo>
                    <a:pt x="178" y="563"/>
                    <a:pt x="178" y="563"/>
                    <a:pt x="178" y="563"/>
                  </a:cubicBezTo>
                  <a:cubicBezTo>
                    <a:pt x="178" y="563"/>
                    <a:pt x="178" y="395"/>
                    <a:pt x="178" y="362"/>
                  </a:cubicBezTo>
                  <a:cubicBezTo>
                    <a:pt x="198" y="386"/>
                    <a:pt x="229" y="408"/>
                    <a:pt x="288" y="408"/>
                  </a:cubicBezTo>
                  <a:cubicBezTo>
                    <a:pt x="400" y="408"/>
                    <a:pt x="459" y="335"/>
                    <a:pt x="459" y="198"/>
                  </a:cubicBezTo>
                  <a:cubicBezTo>
                    <a:pt x="459" y="73"/>
                    <a:pt x="398" y="1"/>
                    <a:pt x="292" y="1"/>
                  </a:cubicBezTo>
                  <a:moveTo>
                    <a:pt x="261" y="60"/>
                  </a:moveTo>
                  <a:cubicBezTo>
                    <a:pt x="334" y="60"/>
                    <a:pt x="343" y="139"/>
                    <a:pt x="343" y="198"/>
                  </a:cubicBezTo>
                  <a:cubicBezTo>
                    <a:pt x="343" y="300"/>
                    <a:pt x="317" y="349"/>
                    <a:pt x="262" y="349"/>
                  </a:cubicBezTo>
                  <a:cubicBezTo>
                    <a:pt x="193" y="349"/>
                    <a:pt x="178" y="284"/>
                    <a:pt x="178" y="230"/>
                  </a:cubicBezTo>
                  <a:cubicBezTo>
                    <a:pt x="178" y="196"/>
                    <a:pt x="178" y="196"/>
                    <a:pt x="178" y="196"/>
                  </a:cubicBezTo>
                  <a:cubicBezTo>
                    <a:pt x="178" y="155"/>
                    <a:pt x="186" y="60"/>
                    <a:pt x="261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8" name="Freeform 64"/>
            <p:cNvSpPr>
              <a:spLocks/>
            </p:cNvSpPr>
            <p:nvPr userDrawn="1"/>
          </p:nvSpPr>
          <p:spPr bwMode="auto">
            <a:xfrm>
              <a:off x="8071648" y="-758964"/>
              <a:ext cx="33616" cy="72275"/>
            </a:xfrm>
            <a:custGeom>
              <a:avLst/>
              <a:gdLst>
                <a:gd name="T0" fmla="*/ 0 w 178"/>
                <a:gd name="T1" fmla="*/ 28 h 398"/>
                <a:gd name="T2" fmla="*/ 0 w 178"/>
                <a:gd name="T3" fmla="*/ 58 h 398"/>
                <a:gd name="T4" fmla="*/ 8 w 178"/>
                <a:gd name="T5" fmla="*/ 58 h 398"/>
                <a:gd name="T6" fmla="*/ 71 w 178"/>
                <a:gd name="T7" fmla="*/ 122 h 398"/>
                <a:gd name="T8" fmla="*/ 71 w 178"/>
                <a:gd name="T9" fmla="*/ 398 h 398"/>
                <a:gd name="T10" fmla="*/ 178 w 178"/>
                <a:gd name="T11" fmla="*/ 398 h 398"/>
                <a:gd name="T12" fmla="*/ 178 w 178"/>
                <a:gd name="T13" fmla="*/ 0 h 398"/>
                <a:gd name="T14" fmla="*/ 169 w 178"/>
                <a:gd name="T15" fmla="*/ 1 h 398"/>
                <a:gd name="T16" fmla="*/ 0 w 178"/>
                <a:gd name="T17" fmla="*/ 2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398">
                  <a:moveTo>
                    <a:pt x="0" y="2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0" y="60"/>
                    <a:pt x="71" y="70"/>
                    <a:pt x="71" y="122"/>
                  </a:cubicBezTo>
                  <a:cubicBezTo>
                    <a:pt x="71" y="398"/>
                    <a:pt x="71" y="398"/>
                    <a:pt x="71" y="398"/>
                  </a:cubicBezTo>
                  <a:cubicBezTo>
                    <a:pt x="178" y="398"/>
                    <a:pt x="178" y="398"/>
                    <a:pt x="178" y="398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0" y="28"/>
                    <a:pt x="0" y="28"/>
                    <a:pt x="0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9" name="Freeform 65"/>
            <p:cNvSpPr>
              <a:spLocks/>
            </p:cNvSpPr>
            <p:nvPr userDrawn="1"/>
          </p:nvSpPr>
          <p:spPr bwMode="auto">
            <a:xfrm>
              <a:off x="8083415" y="-789219"/>
              <a:ext cx="23531" cy="20170"/>
            </a:xfrm>
            <a:custGeom>
              <a:avLst/>
              <a:gdLst>
                <a:gd name="T0" fmla="*/ 64 w 132"/>
                <a:gd name="T1" fmla="*/ 116 h 116"/>
                <a:gd name="T2" fmla="*/ 132 w 132"/>
                <a:gd name="T3" fmla="*/ 57 h 116"/>
                <a:gd name="T4" fmla="*/ 65 w 132"/>
                <a:gd name="T5" fmla="*/ 0 h 116"/>
                <a:gd name="T6" fmla="*/ 0 w 132"/>
                <a:gd name="T7" fmla="*/ 57 h 116"/>
                <a:gd name="T8" fmla="*/ 64 w 13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6">
                  <a:moveTo>
                    <a:pt x="64" y="116"/>
                  </a:moveTo>
                  <a:cubicBezTo>
                    <a:pt x="102" y="116"/>
                    <a:pt x="132" y="89"/>
                    <a:pt x="132" y="57"/>
                  </a:cubicBezTo>
                  <a:cubicBezTo>
                    <a:pt x="132" y="26"/>
                    <a:pt x="102" y="0"/>
                    <a:pt x="65" y="0"/>
                  </a:cubicBezTo>
                  <a:cubicBezTo>
                    <a:pt x="29" y="0"/>
                    <a:pt x="0" y="26"/>
                    <a:pt x="0" y="57"/>
                  </a:cubicBezTo>
                  <a:cubicBezTo>
                    <a:pt x="0" y="89"/>
                    <a:pt x="29" y="116"/>
                    <a:pt x="64" y="1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0" name="Freeform 66"/>
            <p:cNvSpPr>
              <a:spLocks/>
            </p:cNvSpPr>
            <p:nvPr userDrawn="1"/>
          </p:nvSpPr>
          <p:spPr bwMode="auto">
            <a:xfrm>
              <a:off x="8123754" y="-758964"/>
              <a:ext cx="63870" cy="72275"/>
            </a:xfrm>
            <a:custGeom>
              <a:avLst/>
              <a:gdLst>
                <a:gd name="T0" fmla="*/ 345 w 345"/>
                <a:gd name="T1" fmla="*/ 89 h 398"/>
                <a:gd name="T2" fmla="*/ 345 w 345"/>
                <a:gd name="T3" fmla="*/ 6 h 398"/>
                <a:gd name="T4" fmla="*/ 339 w 345"/>
                <a:gd name="T5" fmla="*/ 5 h 398"/>
                <a:gd name="T6" fmla="*/ 288 w 345"/>
                <a:gd name="T7" fmla="*/ 1 h 398"/>
                <a:gd name="T8" fmla="*/ 179 w 345"/>
                <a:gd name="T9" fmla="*/ 80 h 398"/>
                <a:gd name="T10" fmla="*/ 179 w 345"/>
                <a:gd name="T11" fmla="*/ 0 h 398"/>
                <a:gd name="T12" fmla="*/ 170 w 345"/>
                <a:gd name="T13" fmla="*/ 1 h 398"/>
                <a:gd name="T14" fmla="*/ 0 w 345"/>
                <a:gd name="T15" fmla="*/ 28 h 398"/>
                <a:gd name="T16" fmla="*/ 0 w 345"/>
                <a:gd name="T17" fmla="*/ 58 h 398"/>
                <a:gd name="T18" fmla="*/ 7 w 345"/>
                <a:gd name="T19" fmla="*/ 58 h 398"/>
                <a:gd name="T20" fmla="*/ 72 w 345"/>
                <a:gd name="T21" fmla="*/ 122 h 398"/>
                <a:gd name="T22" fmla="*/ 72 w 345"/>
                <a:gd name="T23" fmla="*/ 398 h 398"/>
                <a:gd name="T24" fmla="*/ 179 w 345"/>
                <a:gd name="T25" fmla="*/ 398 h 398"/>
                <a:gd name="T26" fmla="*/ 179 w 345"/>
                <a:gd name="T27" fmla="*/ 199 h 398"/>
                <a:gd name="T28" fmla="*/ 291 w 345"/>
                <a:gd name="T29" fmla="*/ 87 h 398"/>
                <a:gd name="T30" fmla="*/ 328 w 345"/>
                <a:gd name="T31" fmla="*/ 94 h 398"/>
                <a:gd name="T32" fmla="*/ 345 w 345"/>
                <a:gd name="T33" fmla="*/ 99 h 398"/>
                <a:gd name="T34" fmla="*/ 345 w 345"/>
                <a:gd name="T35" fmla="*/ 8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5" h="398">
                  <a:moveTo>
                    <a:pt x="345" y="89"/>
                  </a:moveTo>
                  <a:cubicBezTo>
                    <a:pt x="345" y="6"/>
                    <a:pt x="345" y="6"/>
                    <a:pt x="345" y="6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1" y="2"/>
                    <a:pt x="304" y="1"/>
                    <a:pt x="288" y="1"/>
                  </a:cubicBezTo>
                  <a:cubicBezTo>
                    <a:pt x="228" y="1"/>
                    <a:pt x="196" y="45"/>
                    <a:pt x="179" y="80"/>
                  </a:cubicBezTo>
                  <a:cubicBezTo>
                    <a:pt x="179" y="48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1" y="60"/>
                    <a:pt x="72" y="70"/>
                    <a:pt x="72" y="122"/>
                  </a:cubicBezTo>
                  <a:cubicBezTo>
                    <a:pt x="72" y="398"/>
                    <a:pt x="72" y="398"/>
                    <a:pt x="72" y="398"/>
                  </a:cubicBezTo>
                  <a:cubicBezTo>
                    <a:pt x="179" y="398"/>
                    <a:pt x="179" y="398"/>
                    <a:pt x="179" y="398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65"/>
                    <a:pt x="190" y="87"/>
                    <a:pt x="291" y="87"/>
                  </a:cubicBezTo>
                  <a:cubicBezTo>
                    <a:pt x="302" y="87"/>
                    <a:pt x="315" y="91"/>
                    <a:pt x="328" y="94"/>
                  </a:cubicBezTo>
                  <a:cubicBezTo>
                    <a:pt x="345" y="99"/>
                    <a:pt x="345" y="99"/>
                    <a:pt x="345" y="99"/>
                  </a:cubicBezTo>
                  <a:cubicBezTo>
                    <a:pt x="345" y="89"/>
                    <a:pt x="345" y="89"/>
                    <a:pt x="345" y="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1" name="Freeform 67"/>
            <p:cNvSpPr>
              <a:spLocks noEditPoints="1"/>
            </p:cNvSpPr>
            <p:nvPr userDrawn="1"/>
          </p:nvSpPr>
          <p:spPr bwMode="auto">
            <a:xfrm>
              <a:off x="8196028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2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6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7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2" y="348"/>
                    <a:pt x="119" y="253"/>
                    <a:pt x="116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2" name="Freeform 68"/>
            <p:cNvSpPr>
              <a:spLocks/>
            </p:cNvSpPr>
            <p:nvPr userDrawn="1"/>
          </p:nvSpPr>
          <p:spPr bwMode="auto">
            <a:xfrm>
              <a:off x="8384278" y="-792580"/>
              <a:ext cx="80678" cy="105891"/>
            </a:xfrm>
            <a:custGeom>
              <a:avLst/>
              <a:gdLst>
                <a:gd name="T0" fmla="*/ 325 w 445"/>
                <a:gd name="T1" fmla="*/ 181 h 578"/>
                <a:gd name="T2" fmla="*/ 178 w 445"/>
                <a:gd name="T3" fmla="*/ 266 h 578"/>
                <a:gd name="T4" fmla="*/ 178 w 445"/>
                <a:gd name="T5" fmla="*/ 0 h 578"/>
                <a:gd name="T6" fmla="*/ 170 w 445"/>
                <a:gd name="T7" fmla="*/ 1 h 578"/>
                <a:gd name="T8" fmla="*/ 0 w 445"/>
                <a:gd name="T9" fmla="*/ 22 h 578"/>
                <a:gd name="T10" fmla="*/ 0 w 445"/>
                <a:gd name="T11" fmla="*/ 52 h 578"/>
                <a:gd name="T12" fmla="*/ 8 w 445"/>
                <a:gd name="T13" fmla="*/ 52 h 578"/>
                <a:gd name="T14" fmla="*/ 72 w 445"/>
                <a:gd name="T15" fmla="*/ 118 h 578"/>
                <a:gd name="T16" fmla="*/ 72 w 445"/>
                <a:gd name="T17" fmla="*/ 578 h 578"/>
                <a:gd name="T18" fmla="*/ 178 w 445"/>
                <a:gd name="T19" fmla="*/ 578 h 578"/>
                <a:gd name="T20" fmla="*/ 178 w 445"/>
                <a:gd name="T21" fmla="*/ 380 h 578"/>
                <a:gd name="T22" fmla="*/ 279 w 445"/>
                <a:gd name="T23" fmla="*/ 251 h 578"/>
                <a:gd name="T24" fmla="*/ 339 w 445"/>
                <a:gd name="T25" fmla="*/ 335 h 578"/>
                <a:gd name="T26" fmla="*/ 339 w 445"/>
                <a:gd name="T27" fmla="*/ 578 h 578"/>
                <a:gd name="T28" fmla="*/ 445 w 445"/>
                <a:gd name="T29" fmla="*/ 578 h 578"/>
                <a:gd name="T30" fmla="*/ 445 w 445"/>
                <a:gd name="T31" fmla="*/ 323 h 578"/>
                <a:gd name="T32" fmla="*/ 325 w 445"/>
                <a:gd name="T33" fmla="*/ 18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5" h="578">
                  <a:moveTo>
                    <a:pt x="325" y="181"/>
                  </a:moveTo>
                  <a:cubicBezTo>
                    <a:pt x="246" y="181"/>
                    <a:pt x="201" y="230"/>
                    <a:pt x="178" y="266"/>
                  </a:cubicBezTo>
                  <a:cubicBezTo>
                    <a:pt x="178" y="223"/>
                    <a:pt x="178" y="0"/>
                    <a:pt x="178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60" y="54"/>
                    <a:pt x="72" y="66"/>
                    <a:pt x="72" y="118"/>
                  </a:cubicBezTo>
                  <a:cubicBezTo>
                    <a:pt x="72" y="578"/>
                    <a:pt x="72" y="578"/>
                    <a:pt x="72" y="578"/>
                  </a:cubicBezTo>
                  <a:cubicBezTo>
                    <a:pt x="178" y="578"/>
                    <a:pt x="178" y="578"/>
                    <a:pt x="178" y="578"/>
                  </a:cubicBezTo>
                  <a:cubicBezTo>
                    <a:pt x="178" y="380"/>
                    <a:pt x="178" y="380"/>
                    <a:pt x="178" y="380"/>
                  </a:cubicBezTo>
                  <a:cubicBezTo>
                    <a:pt x="178" y="307"/>
                    <a:pt x="233" y="251"/>
                    <a:pt x="279" y="251"/>
                  </a:cubicBezTo>
                  <a:cubicBezTo>
                    <a:pt x="339" y="251"/>
                    <a:pt x="339" y="296"/>
                    <a:pt x="339" y="335"/>
                  </a:cubicBezTo>
                  <a:cubicBezTo>
                    <a:pt x="339" y="578"/>
                    <a:pt x="339" y="578"/>
                    <a:pt x="339" y="578"/>
                  </a:cubicBezTo>
                  <a:cubicBezTo>
                    <a:pt x="445" y="578"/>
                    <a:pt x="445" y="578"/>
                    <a:pt x="445" y="578"/>
                  </a:cubicBezTo>
                  <a:cubicBezTo>
                    <a:pt x="445" y="323"/>
                    <a:pt x="445" y="323"/>
                    <a:pt x="445" y="323"/>
                  </a:cubicBezTo>
                  <a:cubicBezTo>
                    <a:pt x="445" y="280"/>
                    <a:pt x="445" y="181"/>
                    <a:pt x="325" y="1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3" name="Freeform 69"/>
            <p:cNvSpPr>
              <a:spLocks noEditPoints="1"/>
            </p:cNvSpPr>
            <p:nvPr userDrawn="1"/>
          </p:nvSpPr>
          <p:spPr bwMode="auto">
            <a:xfrm>
              <a:off x="8485126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3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7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3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8" y="84"/>
                    <a:pt x="270" y="122"/>
                  </a:cubicBezTo>
                  <a:cubicBezTo>
                    <a:pt x="256" y="122"/>
                    <a:pt x="130" y="122"/>
                    <a:pt x="117" y="122"/>
                  </a:cubicBezTo>
                  <a:cubicBezTo>
                    <a:pt x="119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4" name="Freeform 70"/>
            <p:cNvSpPr>
              <a:spLocks/>
            </p:cNvSpPr>
            <p:nvPr userDrawn="1"/>
          </p:nvSpPr>
          <p:spPr bwMode="auto">
            <a:xfrm>
              <a:off x="8320407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9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2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2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2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5" name="Freeform 71"/>
            <p:cNvSpPr>
              <a:spLocks/>
            </p:cNvSpPr>
            <p:nvPr userDrawn="1"/>
          </p:nvSpPr>
          <p:spPr bwMode="auto">
            <a:xfrm>
              <a:off x="8602782" y="-789219"/>
              <a:ext cx="117656" cy="102529"/>
            </a:xfrm>
            <a:custGeom>
              <a:avLst/>
              <a:gdLst>
                <a:gd name="T0" fmla="*/ 632 w 640"/>
                <a:gd name="T1" fmla="*/ 0 h 556"/>
                <a:gd name="T2" fmla="*/ 525 w 640"/>
                <a:gd name="T3" fmla="*/ 0 h 556"/>
                <a:gd name="T4" fmla="*/ 525 w 640"/>
                <a:gd name="T5" fmla="*/ 423 h 556"/>
                <a:gd name="T6" fmla="*/ 246 w 640"/>
                <a:gd name="T7" fmla="*/ 0 h 556"/>
                <a:gd name="T8" fmla="*/ 0 w 640"/>
                <a:gd name="T9" fmla="*/ 0 h 556"/>
                <a:gd name="T10" fmla="*/ 0 w 640"/>
                <a:gd name="T11" fmla="*/ 32 h 556"/>
                <a:gd name="T12" fmla="*/ 21 w 640"/>
                <a:gd name="T13" fmla="*/ 36 h 556"/>
                <a:gd name="T14" fmla="*/ 91 w 640"/>
                <a:gd name="T15" fmla="*/ 111 h 556"/>
                <a:gd name="T16" fmla="*/ 91 w 640"/>
                <a:gd name="T17" fmla="*/ 556 h 556"/>
                <a:gd name="T18" fmla="*/ 206 w 640"/>
                <a:gd name="T19" fmla="*/ 556 h 556"/>
                <a:gd name="T20" fmla="*/ 206 w 640"/>
                <a:gd name="T21" fmla="*/ 114 h 556"/>
                <a:gd name="T22" fmla="*/ 498 w 640"/>
                <a:gd name="T23" fmla="*/ 556 h 556"/>
                <a:gd name="T24" fmla="*/ 640 w 640"/>
                <a:gd name="T25" fmla="*/ 556 h 556"/>
                <a:gd name="T26" fmla="*/ 640 w 640"/>
                <a:gd name="T27" fmla="*/ 0 h 556"/>
                <a:gd name="T28" fmla="*/ 632 w 640"/>
                <a:gd name="T2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556">
                  <a:moveTo>
                    <a:pt x="632" y="0"/>
                  </a:moveTo>
                  <a:cubicBezTo>
                    <a:pt x="525" y="0"/>
                    <a:pt x="525" y="0"/>
                    <a:pt x="525" y="0"/>
                  </a:cubicBezTo>
                  <a:cubicBezTo>
                    <a:pt x="525" y="0"/>
                    <a:pt x="525" y="382"/>
                    <a:pt x="525" y="423"/>
                  </a:cubicBezTo>
                  <a:cubicBezTo>
                    <a:pt x="503" y="389"/>
                    <a:pt x="246" y="0"/>
                    <a:pt x="2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86" y="47"/>
                    <a:pt x="91" y="47"/>
                    <a:pt x="91" y="111"/>
                  </a:cubicBezTo>
                  <a:cubicBezTo>
                    <a:pt x="91" y="556"/>
                    <a:pt x="91" y="556"/>
                    <a:pt x="91" y="556"/>
                  </a:cubicBezTo>
                  <a:cubicBezTo>
                    <a:pt x="206" y="556"/>
                    <a:pt x="206" y="556"/>
                    <a:pt x="206" y="556"/>
                  </a:cubicBezTo>
                  <a:cubicBezTo>
                    <a:pt x="206" y="556"/>
                    <a:pt x="206" y="155"/>
                    <a:pt x="206" y="114"/>
                  </a:cubicBezTo>
                  <a:cubicBezTo>
                    <a:pt x="228" y="148"/>
                    <a:pt x="498" y="556"/>
                    <a:pt x="498" y="556"/>
                  </a:cubicBezTo>
                  <a:cubicBezTo>
                    <a:pt x="640" y="556"/>
                    <a:pt x="640" y="556"/>
                    <a:pt x="640" y="556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632" y="0"/>
                    <a:pt x="632" y="0"/>
                    <a:pt x="6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6" name="Freeform 72"/>
            <p:cNvSpPr>
              <a:spLocks noEditPoints="1"/>
            </p:cNvSpPr>
            <p:nvPr userDrawn="1"/>
          </p:nvSpPr>
          <p:spPr bwMode="auto">
            <a:xfrm>
              <a:off x="8738927" y="-758964"/>
              <a:ext cx="70594" cy="73955"/>
            </a:xfrm>
            <a:custGeom>
              <a:avLst/>
              <a:gdLst>
                <a:gd name="T0" fmla="*/ 378 w 378"/>
                <a:gd name="T1" fmla="*/ 161 h 407"/>
                <a:gd name="T2" fmla="*/ 200 w 378"/>
                <a:gd name="T3" fmla="*/ 0 h 407"/>
                <a:gd name="T4" fmla="*/ 0 w 378"/>
                <a:gd name="T5" fmla="*/ 190 h 407"/>
                <a:gd name="T6" fmla="*/ 232 w 378"/>
                <a:gd name="T7" fmla="*/ 407 h 407"/>
                <a:gd name="T8" fmla="*/ 363 w 378"/>
                <a:gd name="T9" fmla="*/ 385 h 407"/>
                <a:gd name="T10" fmla="*/ 369 w 378"/>
                <a:gd name="T11" fmla="*/ 383 h 407"/>
                <a:gd name="T12" fmla="*/ 369 w 378"/>
                <a:gd name="T13" fmla="*/ 331 h 407"/>
                <a:gd name="T14" fmla="*/ 359 w 378"/>
                <a:gd name="T15" fmla="*/ 335 h 407"/>
                <a:gd name="T16" fmla="*/ 276 w 378"/>
                <a:gd name="T17" fmla="*/ 348 h 407"/>
                <a:gd name="T18" fmla="*/ 117 w 378"/>
                <a:gd name="T19" fmla="*/ 169 h 407"/>
                <a:gd name="T20" fmla="*/ 378 w 378"/>
                <a:gd name="T21" fmla="*/ 169 h 407"/>
                <a:gd name="T22" fmla="*/ 378 w 378"/>
                <a:gd name="T23" fmla="*/ 161 h 407"/>
                <a:gd name="T24" fmla="*/ 196 w 378"/>
                <a:gd name="T25" fmla="*/ 42 h 407"/>
                <a:gd name="T26" fmla="*/ 270 w 378"/>
                <a:gd name="T27" fmla="*/ 122 h 407"/>
                <a:gd name="T28" fmla="*/ 117 w 378"/>
                <a:gd name="T29" fmla="*/ 122 h 407"/>
                <a:gd name="T30" fmla="*/ 196 w 378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8" h="407">
                  <a:moveTo>
                    <a:pt x="378" y="161"/>
                  </a:moveTo>
                  <a:cubicBezTo>
                    <a:pt x="378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6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8" y="169"/>
                    <a:pt x="378" y="169"/>
                  </a:cubicBezTo>
                  <a:cubicBezTo>
                    <a:pt x="378" y="161"/>
                    <a:pt x="378" y="161"/>
                    <a:pt x="378" y="161"/>
                  </a:cubicBezTo>
                  <a:moveTo>
                    <a:pt x="196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7" name="Freeform 73"/>
            <p:cNvSpPr>
              <a:spLocks/>
            </p:cNvSpPr>
            <p:nvPr userDrawn="1"/>
          </p:nvSpPr>
          <p:spPr bwMode="auto">
            <a:xfrm>
              <a:off x="8903646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8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1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1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1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8" name="Freeform 74"/>
            <p:cNvSpPr>
              <a:spLocks/>
            </p:cNvSpPr>
            <p:nvPr userDrawn="1"/>
          </p:nvSpPr>
          <p:spPr bwMode="auto">
            <a:xfrm>
              <a:off x="8811201" y="-757284"/>
              <a:ext cx="85721" cy="70594"/>
            </a:xfrm>
            <a:custGeom>
              <a:avLst/>
              <a:gdLst>
                <a:gd name="T0" fmla="*/ 363 w 473"/>
                <a:gd name="T1" fmla="*/ 127 h 389"/>
                <a:gd name="T2" fmla="*/ 473 w 473"/>
                <a:gd name="T3" fmla="*/ 0 h 389"/>
                <a:gd name="T4" fmla="*/ 360 w 473"/>
                <a:gd name="T5" fmla="*/ 0 h 389"/>
                <a:gd name="T6" fmla="*/ 256 w 473"/>
                <a:gd name="T7" fmla="*/ 120 h 389"/>
                <a:gd name="T8" fmla="*/ 164 w 473"/>
                <a:gd name="T9" fmla="*/ 0 h 389"/>
                <a:gd name="T10" fmla="*/ 0 w 473"/>
                <a:gd name="T11" fmla="*/ 0 h 389"/>
                <a:gd name="T12" fmla="*/ 0 w 473"/>
                <a:gd name="T13" fmla="*/ 31 h 389"/>
                <a:gd name="T14" fmla="*/ 7 w 473"/>
                <a:gd name="T15" fmla="*/ 31 h 389"/>
                <a:gd name="T16" fmla="*/ 110 w 473"/>
                <a:gd name="T17" fmla="*/ 90 h 389"/>
                <a:gd name="T18" fmla="*/ 177 w 473"/>
                <a:gd name="T19" fmla="*/ 179 h 389"/>
                <a:gd name="T20" fmla="*/ 68 w 473"/>
                <a:gd name="T21" fmla="*/ 306 h 389"/>
                <a:gd name="T22" fmla="*/ 181 w 473"/>
                <a:gd name="T23" fmla="*/ 306 h 389"/>
                <a:gd name="T24" fmla="*/ 230 w 473"/>
                <a:gd name="T25" fmla="*/ 249 h 389"/>
                <a:gd name="T26" fmla="*/ 335 w 473"/>
                <a:gd name="T27" fmla="*/ 389 h 389"/>
                <a:gd name="T28" fmla="*/ 462 w 473"/>
                <a:gd name="T29" fmla="*/ 389 h 389"/>
                <a:gd name="T30" fmla="*/ 261 w 473"/>
                <a:gd name="T31" fmla="*/ 127 h 389"/>
                <a:gd name="T32" fmla="*/ 363 w 473"/>
                <a:gd name="T33" fmla="*/ 12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3" h="389">
                  <a:moveTo>
                    <a:pt x="363" y="127"/>
                  </a:moveTo>
                  <a:cubicBezTo>
                    <a:pt x="473" y="0"/>
                    <a:pt x="473" y="0"/>
                    <a:pt x="473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3" y="35"/>
                    <a:pt x="76" y="45"/>
                    <a:pt x="110" y="90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68" y="306"/>
                    <a:pt x="68" y="306"/>
                    <a:pt x="68" y="306"/>
                  </a:cubicBezTo>
                  <a:cubicBezTo>
                    <a:pt x="181" y="306"/>
                    <a:pt x="181" y="306"/>
                    <a:pt x="181" y="306"/>
                  </a:cubicBezTo>
                  <a:cubicBezTo>
                    <a:pt x="230" y="249"/>
                    <a:pt x="230" y="249"/>
                    <a:pt x="230" y="249"/>
                  </a:cubicBezTo>
                  <a:cubicBezTo>
                    <a:pt x="335" y="389"/>
                    <a:pt x="335" y="389"/>
                    <a:pt x="335" y="389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261" y="127"/>
                    <a:pt x="261" y="127"/>
                    <a:pt x="261" y="127"/>
                  </a:cubicBezTo>
                  <a:cubicBezTo>
                    <a:pt x="363" y="127"/>
                    <a:pt x="363" y="127"/>
                    <a:pt x="363" y="1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129" name="Picture 128" descr="hds-w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261" y="274473"/>
            <a:ext cx="2077976" cy="208842"/>
          </a:xfrm>
          <a:prstGeom prst="rect">
            <a:avLst/>
          </a:prstGeom>
          <a:effectLst/>
        </p:spPr>
      </p:pic>
      <p:sp>
        <p:nvSpPr>
          <p:cNvPr id="3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48467" y="2520899"/>
            <a:ext cx="613176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>
          <a:xfrm>
            <a:off x="2548458" y="1052996"/>
            <a:ext cx="613176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sp>
        <p:nvSpPr>
          <p:cNvPr id="45" name="TextBox 4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rgbClr val="FFFFFF">
                    <a:alpha val="50000"/>
                  </a:srgbClr>
                </a:solidFill>
                <a:latin typeface="+mn-lt"/>
                <a:ea typeface="+mn-ea"/>
                <a:cs typeface="+mn-cs"/>
              </a:rPr>
              <a:t>© Hitachi Data Systems Corporation 2014. All rights reserved.</a:t>
            </a:r>
          </a:p>
        </p:txBody>
      </p:sp>
      <p:sp>
        <p:nvSpPr>
          <p:cNvPr id="48" name="Rectangle 47"/>
          <p:cNvSpPr/>
          <p:nvPr userDrawn="1"/>
        </p:nvSpPr>
        <p:spPr>
          <a:xfrm rot="10800000">
            <a:off x="-1" y="3249791"/>
            <a:ext cx="9190510" cy="48012"/>
          </a:xfrm>
          <a:prstGeom prst="rect">
            <a:avLst/>
          </a:prstGeom>
          <a:gradFill>
            <a:gsLst>
              <a:gs pos="100000">
                <a:schemeClr val="accent2"/>
              </a:gs>
              <a:gs pos="0">
                <a:schemeClr val="accent2">
                  <a:shade val="94000"/>
                  <a:satMod val="135000"/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pic>
        <p:nvPicPr>
          <p:cNvPr id="43" name="Picture 42" descr="IWI-RGB-150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261" y="1989705"/>
            <a:ext cx="2077976" cy="391547"/>
          </a:xfrm>
          <a:prstGeom prst="rect">
            <a:avLst/>
          </a:prstGeom>
        </p:spPr>
      </p:pic>
      <p:sp>
        <p:nvSpPr>
          <p:cNvPr id="41" name="Rectangle 40"/>
          <p:cNvSpPr/>
          <p:nvPr userDrawn="1"/>
        </p:nvSpPr>
        <p:spPr>
          <a:xfrm>
            <a:off x="282261" y="2779838"/>
            <a:ext cx="2077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</a:t>
            </a:r>
            <a:b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Hitachi Data Systems employees and </a:t>
            </a:r>
            <a:b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81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 userDrawn="1"/>
        </p:nvSpPr>
        <p:spPr>
          <a:xfrm>
            <a:off x="-8467" y="-7718"/>
            <a:ext cx="9198979" cy="5166512"/>
          </a:xfrm>
          <a:prstGeom prst="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80000">
                <a:schemeClr val="tx2"/>
              </a:gs>
              <a:gs pos="100000">
                <a:schemeClr val="tx2"/>
              </a:gs>
            </a:gsLst>
          </a:gradFill>
          <a:ln>
            <a:solidFill>
              <a:schemeClr val="tx2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-16936" y="1019128"/>
            <a:ext cx="9207448" cy="227867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5000"/>
                </a:schemeClr>
              </a:gs>
              <a:gs pos="57000">
                <a:schemeClr val="bg1">
                  <a:alpha val="90000"/>
                </a:schemeClr>
              </a:gs>
              <a:gs pos="100000">
                <a:schemeClr val="bg1">
                  <a:alpha val="4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7394877" y="280579"/>
            <a:ext cx="1465784" cy="419664"/>
            <a:chOff x="7743893" y="-1004361"/>
            <a:chExt cx="1215220" cy="347926"/>
          </a:xfrm>
          <a:solidFill>
            <a:srgbClr val="FFFFFF"/>
          </a:solidFill>
        </p:grpSpPr>
        <p:sp>
          <p:nvSpPr>
            <p:cNvPr id="43" name="Freeform 75"/>
            <p:cNvSpPr>
              <a:spLocks/>
            </p:cNvSpPr>
            <p:nvPr userDrawn="1"/>
          </p:nvSpPr>
          <p:spPr bwMode="auto">
            <a:xfrm>
              <a:off x="8895241" y="-809388"/>
              <a:ext cx="47062" cy="28574"/>
            </a:xfrm>
            <a:custGeom>
              <a:avLst/>
              <a:gdLst>
                <a:gd name="T0" fmla="*/ 13 w 28"/>
                <a:gd name="T1" fmla="*/ 17 h 17"/>
                <a:gd name="T2" fmla="*/ 0 w 28"/>
                <a:gd name="T3" fmla="*/ 17 h 17"/>
                <a:gd name="T4" fmla="*/ 15 w 28"/>
                <a:gd name="T5" fmla="*/ 0 h 17"/>
                <a:gd name="T6" fmla="*/ 28 w 28"/>
                <a:gd name="T7" fmla="*/ 0 h 17"/>
                <a:gd name="T8" fmla="*/ 13 w 2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13" y="17"/>
                  </a:moveTo>
                  <a:lnTo>
                    <a:pt x="0" y="17"/>
                  </a:lnTo>
                  <a:lnTo>
                    <a:pt x="15" y="0"/>
                  </a:lnTo>
                  <a:lnTo>
                    <a:pt x="28" y="0"/>
                  </a:lnTo>
                  <a:lnTo>
                    <a:pt x="13" y="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4" name="Freeform 50"/>
            <p:cNvSpPr>
              <a:spLocks/>
            </p:cNvSpPr>
            <p:nvPr userDrawn="1"/>
          </p:nvSpPr>
          <p:spPr bwMode="auto">
            <a:xfrm>
              <a:off x="8636398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9" name="Freeform 52"/>
            <p:cNvSpPr>
              <a:spLocks/>
            </p:cNvSpPr>
            <p:nvPr userDrawn="1"/>
          </p:nvSpPr>
          <p:spPr bwMode="auto">
            <a:xfrm>
              <a:off x="8090138" y="-1001000"/>
              <a:ext cx="176485" cy="164719"/>
            </a:xfrm>
            <a:custGeom>
              <a:avLst/>
              <a:gdLst>
                <a:gd name="T0" fmla="*/ 105 w 105"/>
                <a:gd name="T1" fmla="*/ 0 h 98"/>
                <a:gd name="T2" fmla="*/ 105 w 105"/>
                <a:gd name="T3" fmla="*/ 17 h 98"/>
                <a:gd name="T4" fmla="*/ 66 w 105"/>
                <a:gd name="T5" fmla="*/ 17 h 98"/>
                <a:gd name="T6" fmla="*/ 66 w 105"/>
                <a:gd name="T7" fmla="*/ 98 h 98"/>
                <a:gd name="T8" fmla="*/ 40 w 105"/>
                <a:gd name="T9" fmla="*/ 98 h 98"/>
                <a:gd name="T10" fmla="*/ 40 w 105"/>
                <a:gd name="T11" fmla="*/ 17 h 98"/>
                <a:gd name="T12" fmla="*/ 0 w 105"/>
                <a:gd name="T13" fmla="*/ 17 h 98"/>
                <a:gd name="T14" fmla="*/ 0 w 105"/>
                <a:gd name="T15" fmla="*/ 0 h 98"/>
                <a:gd name="T16" fmla="*/ 105 w 105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98">
                  <a:moveTo>
                    <a:pt x="105" y="0"/>
                  </a:moveTo>
                  <a:lnTo>
                    <a:pt x="105" y="17"/>
                  </a:lnTo>
                  <a:lnTo>
                    <a:pt x="66" y="17"/>
                  </a:lnTo>
                  <a:lnTo>
                    <a:pt x="66" y="98"/>
                  </a:lnTo>
                  <a:lnTo>
                    <a:pt x="40" y="98"/>
                  </a:lnTo>
                  <a:lnTo>
                    <a:pt x="40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0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0" name="Freeform 69"/>
            <p:cNvSpPr>
              <a:spLocks noEditPoints="1"/>
            </p:cNvSpPr>
            <p:nvPr userDrawn="1"/>
          </p:nvSpPr>
          <p:spPr bwMode="auto">
            <a:xfrm>
              <a:off x="8229644" y="-1001000"/>
              <a:ext cx="206739" cy="164719"/>
            </a:xfrm>
            <a:custGeom>
              <a:avLst/>
              <a:gdLst>
                <a:gd name="T0" fmla="*/ 123 w 123"/>
                <a:gd name="T1" fmla="*/ 98 h 98"/>
                <a:gd name="T2" fmla="*/ 94 w 123"/>
                <a:gd name="T3" fmla="*/ 98 h 98"/>
                <a:gd name="T4" fmla="*/ 86 w 123"/>
                <a:gd name="T5" fmla="*/ 77 h 98"/>
                <a:gd name="T6" fmla="*/ 37 w 123"/>
                <a:gd name="T7" fmla="*/ 77 h 98"/>
                <a:gd name="T8" fmla="*/ 29 w 123"/>
                <a:gd name="T9" fmla="*/ 98 h 98"/>
                <a:gd name="T10" fmla="*/ 0 w 123"/>
                <a:gd name="T11" fmla="*/ 98 h 98"/>
                <a:gd name="T12" fmla="*/ 46 w 123"/>
                <a:gd name="T13" fmla="*/ 0 h 98"/>
                <a:gd name="T14" fmla="*/ 77 w 123"/>
                <a:gd name="T15" fmla="*/ 0 h 98"/>
                <a:gd name="T16" fmla="*/ 123 w 123"/>
                <a:gd name="T17" fmla="*/ 98 h 98"/>
                <a:gd name="T18" fmla="*/ 61 w 123"/>
                <a:gd name="T19" fmla="*/ 17 h 98"/>
                <a:gd name="T20" fmla="*/ 43 w 123"/>
                <a:gd name="T21" fmla="*/ 61 h 98"/>
                <a:gd name="T22" fmla="*/ 79 w 123"/>
                <a:gd name="T23" fmla="*/ 61 h 98"/>
                <a:gd name="T24" fmla="*/ 61 w 123"/>
                <a:gd name="T25" fmla="*/ 1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98">
                  <a:moveTo>
                    <a:pt x="123" y="98"/>
                  </a:moveTo>
                  <a:lnTo>
                    <a:pt x="94" y="98"/>
                  </a:lnTo>
                  <a:lnTo>
                    <a:pt x="86" y="77"/>
                  </a:lnTo>
                  <a:lnTo>
                    <a:pt x="37" y="77"/>
                  </a:lnTo>
                  <a:lnTo>
                    <a:pt x="29" y="98"/>
                  </a:lnTo>
                  <a:lnTo>
                    <a:pt x="0" y="98"/>
                  </a:lnTo>
                  <a:lnTo>
                    <a:pt x="46" y="0"/>
                  </a:lnTo>
                  <a:lnTo>
                    <a:pt x="77" y="0"/>
                  </a:lnTo>
                  <a:lnTo>
                    <a:pt x="123" y="98"/>
                  </a:lnTo>
                  <a:moveTo>
                    <a:pt x="61" y="17"/>
                  </a:moveTo>
                  <a:lnTo>
                    <a:pt x="43" y="61"/>
                  </a:lnTo>
                  <a:lnTo>
                    <a:pt x="79" y="61"/>
                  </a:lnTo>
                  <a:lnTo>
                    <a:pt x="61" y="17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2" name="Rectangle 71"/>
            <p:cNvSpPr>
              <a:spLocks noChangeArrowheads="1"/>
            </p:cNvSpPr>
            <p:nvPr userDrawn="1"/>
          </p:nvSpPr>
          <p:spPr bwMode="auto">
            <a:xfrm>
              <a:off x="884649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3" name="Freeform 57"/>
            <p:cNvSpPr>
              <a:spLocks/>
            </p:cNvSpPr>
            <p:nvPr userDrawn="1"/>
          </p:nvSpPr>
          <p:spPr bwMode="auto">
            <a:xfrm>
              <a:off x="7821209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4" name="Rectangle 58"/>
            <p:cNvSpPr>
              <a:spLocks noChangeArrowheads="1"/>
            </p:cNvSpPr>
            <p:nvPr userDrawn="1"/>
          </p:nvSpPr>
          <p:spPr bwMode="auto">
            <a:xfrm>
              <a:off x="803130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Freeform 59"/>
            <p:cNvSpPr>
              <a:spLocks/>
            </p:cNvSpPr>
            <p:nvPr userDrawn="1"/>
          </p:nvSpPr>
          <p:spPr bwMode="auto">
            <a:xfrm>
              <a:off x="8429660" y="-1004361"/>
              <a:ext cx="184888" cy="171442"/>
            </a:xfrm>
            <a:custGeom>
              <a:avLst/>
              <a:gdLst>
                <a:gd name="T0" fmla="*/ 31 w 1010"/>
                <a:gd name="T1" fmla="*/ 670 h 939"/>
                <a:gd name="T2" fmla="*/ 0 w 1010"/>
                <a:gd name="T3" fmla="*/ 479 h 939"/>
                <a:gd name="T4" fmla="*/ 61 w 1010"/>
                <a:gd name="T5" fmla="*/ 218 h 939"/>
                <a:gd name="T6" fmla="*/ 265 w 1010"/>
                <a:gd name="T7" fmla="*/ 48 h 939"/>
                <a:gd name="T8" fmla="*/ 527 w 1010"/>
                <a:gd name="T9" fmla="*/ 0 h 939"/>
                <a:gd name="T10" fmla="*/ 826 w 1010"/>
                <a:gd name="T11" fmla="*/ 63 h 939"/>
                <a:gd name="T12" fmla="*/ 995 w 1010"/>
                <a:gd name="T13" fmla="*/ 270 h 939"/>
                <a:gd name="T14" fmla="*/ 1004 w 1010"/>
                <a:gd name="T15" fmla="*/ 327 h 939"/>
                <a:gd name="T16" fmla="*/ 755 w 1010"/>
                <a:gd name="T17" fmla="*/ 327 h 939"/>
                <a:gd name="T18" fmla="*/ 742 w 1010"/>
                <a:gd name="T19" fmla="*/ 258 h 939"/>
                <a:gd name="T20" fmla="*/ 631 w 1010"/>
                <a:gd name="T21" fmla="*/ 155 h 939"/>
                <a:gd name="T22" fmla="*/ 527 w 1010"/>
                <a:gd name="T23" fmla="*/ 139 h 939"/>
                <a:gd name="T24" fmla="*/ 410 w 1010"/>
                <a:gd name="T25" fmla="*/ 159 h 939"/>
                <a:gd name="T26" fmla="*/ 280 w 1010"/>
                <a:gd name="T27" fmla="*/ 291 h 939"/>
                <a:gd name="T28" fmla="*/ 248 w 1010"/>
                <a:gd name="T29" fmla="*/ 479 h 939"/>
                <a:gd name="T30" fmla="*/ 270 w 1010"/>
                <a:gd name="T31" fmla="*/ 636 h 939"/>
                <a:gd name="T32" fmla="*/ 400 w 1010"/>
                <a:gd name="T33" fmla="*/ 777 h 939"/>
                <a:gd name="T34" fmla="*/ 527 w 1010"/>
                <a:gd name="T35" fmla="*/ 801 h 939"/>
                <a:gd name="T36" fmla="*/ 637 w 1010"/>
                <a:gd name="T37" fmla="*/ 784 h 939"/>
                <a:gd name="T38" fmla="*/ 741 w 1010"/>
                <a:gd name="T39" fmla="*/ 691 h 939"/>
                <a:gd name="T40" fmla="*/ 760 w 1010"/>
                <a:gd name="T41" fmla="*/ 595 h 939"/>
                <a:gd name="T42" fmla="*/ 1010 w 1010"/>
                <a:gd name="T43" fmla="*/ 595 h 939"/>
                <a:gd name="T44" fmla="*/ 998 w 1010"/>
                <a:gd name="T45" fmla="*/ 680 h 939"/>
                <a:gd name="T46" fmla="*/ 832 w 1010"/>
                <a:gd name="T47" fmla="*/ 877 h 939"/>
                <a:gd name="T48" fmla="*/ 527 w 1010"/>
                <a:gd name="T49" fmla="*/ 939 h 939"/>
                <a:gd name="T50" fmla="*/ 287 w 1010"/>
                <a:gd name="T51" fmla="*/ 902 h 939"/>
                <a:gd name="T52" fmla="*/ 31 w 1010"/>
                <a:gd name="T53" fmla="*/ 670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10" h="939">
                  <a:moveTo>
                    <a:pt x="31" y="670"/>
                  </a:moveTo>
                  <a:cubicBezTo>
                    <a:pt x="11" y="609"/>
                    <a:pt x="0" y="546"/>
                    <a:pt x="0" y="479"/>
                  </a:cubicBezTo>
                  <a:cubicBezTo>
                    <a:pt x="0" y="385"/>
                    <a:pt x="16" y="294"/>
                    <a:pt x="61" y="218"/>
                  </a:cubicBezTo>
                  <a:cubicBezTo>
                    <a:pt x="107" y="140"/>
                    <a:pt x="179" y="80"/>
                    <a:pt x="265" y="48"/>
                  </a:cubicBezTo>
                  <a:cubicBezTo>
                    <a:pt x="347" y="17"/>
                    <a:pt x="435" y="0"/>
                    <a:pt x="527" y="0"/>
                  </a:cubicBezTo>
                  <a:cubicBezTo>
                    <a:pt x="634" y="0"/>
                    <a:pt x="734" y="24"/>
                    <a:pt x="826" y="63"/>
                  </a:cubicBezTo>
                  <a:cubicBezTo>
                    <a:pt x="912" y="100"/>
                    <a:pt x="976" y="177"/>
                    <a:pt x="995" y="270"/>
                  </a:cubicBezTo>
                  <a:cubicBezTo>
                    <a:pt x="999" y="288"/>
                    <a:pt x="1002" y="308"/>
                    <a:pt x="1004" y="327"/>
                  </a:cubicBezTo>
                  <a:cubicBezTo>
                    <a:pt x="755" y="327"/>
                    <a:pt x="755" y="327"/>
                    <a:pt x="755" y="327"/>
                  </a:cubicBezTo>
                  <a:cubicBezTo>
                    <a:pt x="754" y="303"/>
                    <a:pt x="750" y="279"/>
                    <a:pt x="742" y="258"/>
                  </a:cubicBezTo>
                  <a:cubicBezTo>
                    <a:pt x="723" y="209"/>
                    <a:pt x="682" y="170"/>
                    <a:pt x="631" y="155"/>
                  </a:cubicBezTo>
                  <a:cubicBezTo>
                    <a:pt x="598" y="144"/>
                    <a:pt x="563" y="139"/>
                    <a:pt x="527" y="139"/>
                  </a:cubicBezTo>
                  <a:cubicBezTo>
                    <a:pt x="486" y="139"/>
                    <a:pt x="447" y="146"/>
                    <a:pt x="410" y="159"/>
                  </a:cubicBezTo>
                  <a:cubicBezTo>
                    <a:pt x="349" y="181"/>
                    <a:pt x="302" y="230"/>
                    <a:pt x="280" y="291"/>
                  </a:cubicBezTo>
                  <a:cubicBezTo>
                    <a:pt x="260" y="349"/>
                    <a:pt x="248" y="413"/>
                    <a:pt x="248" y="479"/>
                  </a:cubicBezTo>
                  <a:cubicBezTo>
                    <a:pt x="248" y="534"/>
                    <a:pt x="257" y="586"/>
                    <a:pt x="270" y="636"/>
                  </a:cubicBezTo>
                  <a:cubicBezTo>
                    <a:pt x="289" y="701"/>
                    <a:pt x="337" y="753"/>
                    <a:pt x="400" y="777"/>
                  </a:cubicBezTo>
                  <a:cubicBezTo>
                    <a:pt x="440" y="792"/>
                    <a:pt x="482" y="801"/>
                    <a:pt x="527" y="801"/>
                  </a:cubicBezTo>
                  <a:cubicBezTo>
                    <a:pt x="566" y="801"/>
                    <a:pt x="602" y="795"/>
                    <a:pt x="637" y="784"/>
                  </a:cubicBezTo>
                  <a:cubicBezTo>
                    <a:pt x="683" y="769"/>
                    <a:pt x="721" y="735"/>
                    <a:pt x="741" y="691"/>
                  </a:cubicBezTo>
                  <a:cubicBezTo>
                    <a:pt x="754" y="662"/>
                    <a:pt x="760" y="629"/>
                    <a:pt x="760" y="595"/>
                  </a:cubicBezTo>
                  <a:cubicBezTo>
                    <a:pt x="1010" y="595"/>
                    <a:pt x="1010" y="595"/>
                    <a:pt x="1010" y="595"/>
                  </a:cubicBezTo>
                  <a:cubicBezTo>
                    <a:pt x="1008" y="624"/>
                    <a:pt x="1004" y="653"/>
                    <a:pt x="998" y="680"/>
                  </a:cubicBezTo>
                  <a:cubicBezTo>
                    <a:pt x="976" y="768"/>
                    <a:pt x="914" y="843"/>
                    <a:pt x="832" y="877"/>
                  </a:cubicBezTo>
                  <a:cubicBezTo>
                    <a:pt x="738" y="917"/>
                    <a:pt x="635" y="939"/>
                    <a:pt x="527" y="939"/>
                  </a:cubicBezTo>
                  <a:cubicBezTo>
                    <a:pt x="444" y="939"/>
                    <a:pt x="362" y="926"/>
                    <a:pt x="287" y="902"/>
                  </a:cubicBezTo>
                  <a:cubicBezTo>
                    <a:pt x="171" y="866"/>
                    <a:pt x="71" y="783"/>
                    <a:pt x="31" y="6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Freeform 60"/>
            <p:cNvSpPr>
              <a:spLocks/>
            </p:cNvSpPr>
            <p:nvPr userDrawn="1"/>
          </p:nvSpPr>
          <p:spPr bwMode="auto">
            <a:xfrm>
              <a:off x="7743893" y="-790900"/>
              <a:ext cx="40339" cy="104210"/>
            </a:xfrm>
            <a:custGeom>
              <a:avLst/>
              <a:gdLst>
                <a:gd name="T0" fmla="*/ 211 w 219"/>
                <a:gd name="T1" fmla="*/ 1 h 565"/>
                <a:gd name="T2" fmla="*/ 0 w 219"/>
                <a:gd name="T3" fmla="*/ 20 h 565"/>
                <a:gd name="T4" fmla="*/ 0 w 219"/>
                <a:gd name="T5" fmla="*/ 51 h 565"/>
                <a:gd name="T6" fmla="*/ 6 w 219"/>
                <a:gd name="T7" fmla="*/ 52 h 565"/>
                <a:gd name="T8" fmla="*/ 92 w 219"/>
                <a:gd name="T9" fmla="*/ 123 h 565"/>
                <a:gd name="T10" fmla="*/ 92 w 219"/>
                <a:gd name="T11" fmla="*/ 565 h 565"/>
                <a:gd name="T12" fmla="*/ 219 w 219"/>
                <a:gd name="T13" fmla="*/ 565 h 565"/>
                <a:gd name="T14" fmla="*/ 219 w 219"/>
                <a:gd name="T15" fmla="*/ 0 h 565"/>
                <a:gd name="T16" fmla="*/ 211 w 219"/>
                <a:gd name="T17" fmla="*/ 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565">
                  <a:moveTo>
                    <a:pt x="211" y="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92" y="62"/>
                    <a:pt x="92" y="62"/>
                    <a:pt x="92" y="123"/>
                  </a:cubicBezTo>
                  <a:cubicBezTo>
                    <a:pt x="92" y="565"/>
                    <a:pt x="92" y="565"/>
                    <a:pt x="92" y="565"/>
                  </a:cubicBezTo>
                  <a:cubicBezTo>
                    <a:pt x="219" y="565"/>
                    <a:pt x="219" y="565"/>
                    <a:pt x="219" y="565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11" y="1"/>
                    <a:pt x="211" y="1"/>
                    <a:pt x="21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Freeform 61"/>
            <p:cNvSpPr>
              <a:spLocks/>
            </p:cNvSpPr>
            <p:nvPr userDrawn="1"/>
          </p:nvSpPr>
          <p:spPr bwMode="auto">
            <a:xfrm>
              <a:off x="7804401" y="-758964"/>
              <a:ext cx="82360" cy="72275"/>
            </a:xfrm>
            <a:custGeom>
              <a:avLst/>
              <a:gdLst>
                <a:gd name="T0" fmla="*/ 328 w 446"/>
                <a:gd name="T1" fmla="*/ 1 h 398"/>
                <a:gd name="T2" fmla="*/ 180 w 446"/>
                <a:gd name="T3" fmla="*/ 87 h 398"/>
                <a:gd name="T4" fmla="*/ 180 w 446"/>
                <a:gd name="T5" fmla="*/ 0 h 398"/>
                <a:gd name="T6" fmla="*/ 172 w 446"/>
                <a:gd name="T7" fmla="*/ 1 h 398"/>
                <a:gd name="T8" fmla="*/ 0 w 446"/>
                <a:gd name="T9" fmla="*/ 28 h 398"/>
                <a:gd name="T10" fmla="*/ 0 w 446"/>
                <a:gd name="T11" fmla="*/ 58 h 398"/>
                <a:gd name="T12" fmla="*/ 8 w 446"/>
                <a:gd name="T13" fmla="*/ 58 h 398"/>
                <a:gd name="T14" fmla="*/ 74 w 446"/>
                <a:gd name="T15" fmla="*/ 122 h 398"/>
                <a:gd name="T16" fmla="*/ 74 w 446"/>
                <a:gd name="T17" fmla="*/ 398 h 398"/>
                <a:gd name="T18" fmla="*/ 180 w 446"/>
                <a:gd name="T19" fmla="*/ 398 h 398"/>
                <a:gd name="T20" fmla="*/ 180 w 446"/>
                <a:gd name="T21" fmla="*/ 195 h 398"/>
                <a:gd name="T22" fmla="*/ 285 w 446"/>
                <a:gd name="T23" fmla="*/ 71 h 398"/>
                <a:gd name="T24" fmla="*/ 339 w 446"/>
                <a:gd name="T25" fmla="*/ 183 h 398"/>
                <a:gd name="T26" fmla="*/ 339 w 446"/>
                <a:gd name="T27" fmla="*/ 398 h 398"/>
                <a:gd name="T28" fmla="*/ 446 w 446"/>
                <a:gd name="T29" fmla="*/ 398 h 398"/>
                <a:gd name="T30" fmla="*/ 446 w 446"/>
                <a:gd name="T31" fmla="*/ 122 h 398"/>
                <a:gd name="T32" fmla="*/ 328 w 446"/>
                <a:gd name="T33" fmla="*/ 1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6" h="398">
                  <a:moveTo>
                    <a:pt x="328" y="1"/>
                  </a:moveTo>
                  <a:cubicBezTo>
                    <a:pt x="249" y="1"/>
                    <a:pt x="202" y="54"/>
                    <a:pt x="180" y="87"/>
                  </a:cubicBezTo>
                  <a:cubicBezTo>
                    <a:pt x="180" y="58"/>
                    <a:pt x="180" y="0"/>
                    <a:pt x="180" y="0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2" y="60"/>
                    <a:pt x="74" y="71"/>
                    <a:pt x="74" y="122"/>
                  </a:cubicBezTo>
                  <a:cubicBezTo>
                    <a:pt x="74" y="398"/>
                    <a:pt x="74" y="398"/>
                    <a:pt x="74" y="398"/>
                  </a:cubicBezTo>
                  <a:cubicBezTo>
                    <a:pt x="180" y="398"/>
                    <a:pt x="180" y="398"/>
                    <a:pt x="180" y="398"/>
                  </a:cubicBezTo>
                  <a:cubicBezTo>
                    <a:pt x="180" y="195"/>
                    <a:pt x="180" y="195"/>
                    <a:pt x="180" y="195"/>
                  </a:cubicBezTo>
                  <a:cubicBezTo>
                    <a:pt x="180" y="141"/>
                    <a:pt x="232" y="71"/>
                    <a:pt x="285" y="71"/>
                  </a:cubicBezTo>
                  <a:cubicBezTo>
                    <a:pt x="337" y="71"/>
                    <a:pt x="339" y="113"/>
                    <a:pt x="339" y="183"/>
                  </a:cubicBezTo>
                  <a:cubicBezTo>
                    <a:pt x="339" y="398"/>
                    <a:pt x="339" y="398"/>
                    <a:pt x="339" y="398"/>
                  </a:cubicBezTo>
                  <a:cubicBezTo>
                    <a:pt x="446" y="398"/>
                    <a:pt x="446" y="398"/>
                    <a:pt x="446" y="398"/>
                  </a:cubicBezTo>
                  <a:cubicBezTo>
                    <a:pt x="446" y="122"/>
                    <a:pt x="446" y="122"/>
                    <a:pt x="446" y="122"/>
                  </a:cubicBezTo>
                  <a:cubicBezTo>
                    <a:pt x="446" y="44"/>
                    <a:pt x="404" y="1"/>
                    <a:pt x="328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Freeform 62"/>
            <p:cNvSpPr>
              <a:spLocks/>
            </p:cNvSpPr>
            <p:nvPr userDrawn="1"/>
          </p:nvSpPr>
          <p:spPr bwMode="auto">
            <a:xfrm>
              <a:off x="7910291" y="-758964"/>
              <a:ext cx="53786" cy="73955"/>
            </a:xfrm>
            <a:custGeom>
              <a:avLst/>
              <a:gdLst>
                <a:gd name="T0" fmla="*/ 175 w 298"/>
                <a:gd name="T1" fmla="*/ 155 h 407"/>
                <a:gd name="T2" fmla="*/ 97 w 298"/>
                <a:gd name="T3" fmla="*/ 87 h 407"/>
                <a:gd name="T4" fmla="*/ 154 w 298"/>
                <a:gd name="T5" fmla="*/ 50 h 407"/>
                <a:gd name="T6" fmla="*/ 254 w 298"/>
                <a:gd name="T7" fmla="*/ 85 h 407"/>
                <a:gd name="T8" fmla="*/ 270 w 298"/>
                <a:gd name="T9" fmla="*/ 95 h 407"/>
                <a:gd name="T10" fmla="*/ 270 w 298"/>
                <a:gd name="T11" fmla="*/ 15 h 407"/>
                <a:gd name="T12" fmla="*/ 257 w 298"/>
                <a:gd name="T13" fmla="*/ 12 h 407"/>
                <a:gd name="T14" fmla="*/ 160 w 298"/>
                <a:gd name="T15" fmla="*/ 0 h 407"/>
                <a:gd name="T16" fmla="*/ 0 w 298"/>
                <a:gd name="T17" fmla="*/ 115 h 407"/>
                <a:gd name="T18" fmla="*/ 117 w 298"/>
                <a:gd name="T19" fmla="*/ 238 h 407"/>
                <a:gd name="T20" fmla="*/ 200 w 298"/>
                <a:gd name="T21" fmla="*/ 310 h 407"/>
                <a:gd name="T22" fmla="*/ 129 w 298"/>
                <a:gd name="T23" fmla="*/ 356 h 407"/>
                <a:gd name="T24" fmla="*/ 12 w 298"/>
                <a:gd name="T25" fmla="*/ 315 h 407"/>
                <a:gd name="T26" fmla="*/ 0 w 298"/>
                <a:gd name="T27" fmla="*/ 308 h 407"/>
                <a:gd name="T28" fmla="*/ 0 w 298"/>
                <a:gd name="T29" fmla="*/ 391 h 407"/>
                <a:gd name="T30" fmla="*/ 8 w 298"/>
                <a:gd name="T31" fmla="*/ 392 h 407"/>
                <a:gd name="T32" fmla="*/ 125 w 298"/>
                <a:gd name="T33" fmla="*/ 407 h 407"/>
                <a:gd name="T34" fmla="*/ 298 w 298"/>
                <a:gd name="T35" fmla="*/ 288 h 407"/>
                <a:gd name="T36" fmla="*/ 175 w 298"/>
                <a:gd name="T37" fmla="*/ 155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407">
                  <a:moveTo>
                    <a:pt x="175" y="155"/>
                  </a:moveTo>
                  <a:cubicBezTo>
                    <a:pt x="133" y="134"/>
                    <a:pt x="97" y="116"/>
                    <a:pt x="97" y="87"/>
                  </a:cubicBezTo>
                  <a:cubicBezTo>
                    <a:pt x="97" y="54"/>
                    <a:pt x="137" y="50"/>
                    <a:pt x="154" y="50"/>
                  </a:cubicBezTo>
                  <a:cubicBezTo>
                    <a:pt x="198" y="50"/>
                    <a:pt x="237" y="74"/>
                    <a:pt x="254" y="85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70" y="15"/>
                    <a:pt x="270" y="15"/>
                    <a:pt x="270" y="15"/>
                  </a:cubicBezTo>
                  <a:cubicBezTo>
                    <a:pt x="257" y="12"/>
                    <a:pt x="257" y="12"/>
                    <a:pt x="257" y="12"/>
                  </a:cubicBezTo>
                  <a:cubicBezTo>
                    <a:pt x="238" y="8"/>
                    <a:pt x="201" y="0"/>
                    <a:pt x="160" y="0"/>
                  </a:cubicBezTo>
                  <a:cubicBezTo>
                    <a:pt x="60" y="0"/>
                    <a:pt x="0" y="43"/>
                    <a:pt x="0" y="115"/>
                  </a:cubicBezTo>
                  <a:cubicBezTo>
                    <a:pt x="0" y="180"/>
                    <a:pt x="62" y="211"/>
                    <a:pt x="117" y="238"/>
                  </a:cubicBezTo>
                  <a:cubicBezTo>
                    <a:pt x="160" y="259"/>
                    <a:pt x="200" y="278"/>
                    <a:pt x="200" y="310"/>
                  </a:cubicBezTo>
                  <a:cubicBezTo>
                    <a:pt x="200" y="339"/>
                    <a:pt x="174" y="356"/>
                    <a:pt x="129" y="356"/>
                  </a:cubicBezTo>
                  <a:cubicBezTo>
                    <a:pt x="79" y="356"/>
                    <a:pt x="37" y="330"/>
                    <a:pt x="12" y="31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8" y="392"/>
                    <a:pt x="8" y="392"/>
                    <a:pt x="8" y="392"/>
                  </a:cubicBezTo>
                  <a:cubicBezTo>
                    <a:pt x="30" y="397"/>
                    <a:pt x="70" y="407"/>
                    <a:pt x="125" y="407"/>
                  </a:cubicBezTo>
                  <a:cubicBezTo>
                    <a:pt x="233" y="407"/>
                    <a:pt x="298" y="362"/>
                    <a:pt x="298" y="288"/>
                  </a:cubicBezTo>
                  <a:cubicBezTo>
                    <a:pt x="298" y="215"/>
                    <a:pt x="233" y="183"/>
                    <a:pt x="175" y="1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9" name="Freeform 63"/>
            <p:cNvSpPr>
              <a:spLocks noEditPoints="1"/>
            </p:cNvSpPr>
            <p:nvPr userDrawn="1"/>
          </p:nvSpPr>
          <p:spPr bwMode="auto">
            <a:xfrm>
              <a:off x="7974162" y="-758964"/>
              <a:ext cx="84040" cy="102529"/>
            </a:xfrm>
            <a:custGeom>
              <a:avLst/>
              <a:gdLst>
                <a:gd name="T0" fmla="*/ 292 w 459"/>
                <a:gd name="T1" fmla="*/ 1 h 563"/>
                <a:gd name="T2" fmla="*/ 179 w 459"/>
                <a:gd name="T3" fmla="*/ 56 h 563"/>
                <a:gd name="T4" fmla="*/ 179 w 459"/>
                <a:gd name="T5" fmla="*/ 0 h 563"/>
                <a:gd name="T6" fmla="*/ 170 w 459"/>
                <a:gd name="T7" fmla="*/ 1 h 563"/>
                <a:gd name="T8" fmla="*/ 0 w 459"/>
                <a:gd name="T9" fmla="*/ 28 h 563"/>
                <a:gd name="T10" fmla="*/ 0 w 459"/>
                <a:gd name="T11" fmla="*/ 58 h 563"/>
                <a:gd name="T12" fmla="*/ 8 w 459"/>
                <a:gd name="T13" fmla="*/ 58 h 563"/>
                <a:gd name="T14" fmla="*/ 71 w 459"/>
                <a:gd name="T15" fmla="*/ 122 h 563"/>
                <a:gd name="T16" fmla="*/ 71 w 459"/>
                <a:gd name="T17" fmla="*/ 563 h 563"/>
                <a:gd name="T18" fmla="*/ 178 w 459"/>
                <a:gd name="T19" fmla="*/ 563 h 563"/>
                <a:gd name="T20" fmla="*/ 178 w 459"/>
                <a:gd name="T21" fmla="*/ 362 h 563"/>
                <a:gd name="T22" fmla="*/ 288 w 459"/>
                <a:gd name="T23" fmla="*/ 408 h 563"/>
                <a:gd name="T24" fmla="*/ 459 w 459"/>
                <a:gd name="T25" fmla="*/ 198 h 563"/>
                <a:gd name="T26" fmla="*/ 292 w 459"/>
                <a:gd name="T27" fmla="*/ 1 h 563"/>
                <a:gd name="T28" fmla="*/ 261 w 459"/>
                <a:gd name="T29" fmla="*/ 60 h 563"/>
                <a:gd name="T30" fmla="*/ 343 w 459"/>
                <a:gd name="T31" fmla="*/ 198 h 563"/>
                <a:gd name="T32" fmla="*/ 262 w 459"/>
                <a:gd name="T33" fmla="*/ 349 h 563"/>
                <a:gd name="T34" fmla="*/ 178 w 459"/>
                <a:gd name="T35" fmla="*/ 230 h 563"/>
                <a:gd name="T36" fmla="*/ 178 w 459"/>
                <a:gd name="T37" fmla="*/ 196 h 563"/>
                <a:gd name="T38" fmla="*/ 261 w 459"/>
                <a:gd name="T39" fmla="*/ 6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9" h="563">
                  <a:moveTo>
                    <a:pt x="292" y="1"/>
                  </a:moveTo>
                  <a:cubicBezTo>
                    <a:pt x="252" y="1"/>
                    <a:pt x="214" y="20"/>
                    <a:pt x="179" y="56"/>
                  </a:cubicBezTo>
                  <a:cubicBezTo>
                    <a:pt x="179" y="37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1" y="60"/>
                    <a:pt x="71" y="70"/>
                    <a:pt x="71" y="122"/>
                  </a:cubicBezTo>
                  <a:cubicBezTo>
                    <a:pt x="71" y="563"/>
                    <a:pt x="71" y="563"/>
                    <a:pt x="71" y="563"/>
                  </a:cubicBezTo>
                  <a:cubicBezTo>
                    <a:pt x="178" y="563"/>
                    <a:pt x="178" y="563"/>
                    <a:pt x="178" y="563"/>
                  </a:cubicBezTo>
                  <a:cubicBezTo>
                    <a:pt x="178" y="563"/>
                    <a:pt x="178" y="395"/>
                    <a:pt x="178" y="362"/>
                  </a:cubicBezTo>
                  <a:cubicBezTo>
                    <a:pt x="198" y="386"/>
                    <a:pt x="229" y="408"/>
                    <a:pt x="288" y="408"/>
                  </a:cubicBezTo>
                  <a:cubicBezTo>
                    <a:pt x="400" y="408"/>
                    <a:pt x="459" y="335"/>
                    <a:pt x="459" y="198"/>
                  </a:cubicBezTo>
                  <a:cubicBezTo>
                    <a:pt x="459" y="73"/>
                    <a:pt x="398" y="1"/>
                    <a:pt x="292" y="1"/>
                  </a:cubicBezTo>
                  <a:moveTo>
                    <a:pt x="261" y="60"/>
                  </a:moveTo>
                  <a:cubicBezTo>
                    <a:pt x="334" y="60"/>
                    <a:pt x="343" y="139"/>
                    <a:pt x="343" y="198"/>
                  </a:cubicBezTo>
                  <a:cubicBezTo>
                    <a:pt x="343" y="300"/>
                    <a:pt x="317" y="349"/>
                    <a:pt x="262" y="349"/>
                  </a:cubicBezTo>
                  <a:cubicBezTo>
                    <a:pt x="193" y="349"/>
                    <a:pt x="178" y="284"/>
                    <a:pt x="178" y="230"/>
                  </a:cubicBezTo>
                  <a:cubicBezTo>
                    <a:pt x="178" y="196"/>
                    <a:pt x="178" y="196"/>
                    <a:pt x="178" y="196"/>
                  </a:cubicBezTo>
                  <a:cubicBezTo>
                    <a:pt x="178" y="155"/>
                    <a:pt x="186" y="60"/>
                    <a:pt x="261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Freeform 64"/>
            <p:cNvSpPr>
              <a:spLocks/>
            </p:cNvSpPr>
            <p:nvPr userDrawn="1"/>
          </p:nvSpPr>
          <p:spPr bwMode="auto">
            <a:xfrm>
              <a:off x="8071648" y="-758964"/>
              <a:ext cx="33616" cy="72275"/>
            </a:xfrm>
            <a:custGeom>
              <a:avLst/>
              <a:gdLst>
                <a:gd name="T0" fmla="*/ 0 w 178"/>
                <a:gd name="T1" fmla="*/ 28 h 398"/>
                <a:gd name="T2" fmla="*/ 0 w 178"/>
                <a:gd name="T3" fmla="*/ 58 h 398"/>
                <a:gd name="T4" fmla="*/ 8 w 178"/>
                <a:gd name="T5" fmla="*/ 58 h 398"/>
                <a:gd name="T6" fmla="*/ 71 w 178"/>
                <a:gd name="T7" fmla="*/ 122 h 398"/>
                <a:gd name="T8" fmla="*/ 71 w 178"/>
                <a:gd name="T9" fmla="*/ 398 h 398"/>
                <a:gd name="T10" fmla="*/ 178 w 178"/>
                <a:gd name="T11" fmla="*/ 398 h 398"/>
                <a:gd name="T12" fmla="*/ 178 w 178"/>
                <a:gd name="T13" fmla="*/ 0 h 398"/>
                <a:gd name="T14" fmla="*/ 169 w 178"/>
                <a:gd name="T15" fmla="*/ 1 h 398"/>
                <a:gd name="T16" fmla="*/ 0 w 178"/>
                <a:gd name="T17" fmla="*/ 2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398">
                  <a:moveTo>
                    <a:pt x="0" y="2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0" y="60"/>
                    <a:pt x="71" y="70"/>
                    <a:pt x="71" y="122"/>
                  </a:cubicBezTo>
                  <a:cubicBezTo>
                    <a:pt x="71" y="398"/>
                    <a:pt x="71" y="398"/>
                    <a:pt x="71" y="398"/>
                  </a:cubicBezTo>
                  <a:cubicBezTo>
                    <a:pt x="178" y="398"/>
                    <a:pt x="178" y="398"/>
                    <a:pt x="178" y="398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0" y="28"/>
                    <a:pt x="0" y="28"/>
                    <a:pt x="0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1" name="Freeform 65"/>
            <p:cNvSpPr>
              <a:spLocks/>
            </p:cNvSpPr>
            <p:nvPr userDrawn="1"/>
          </p:nvSpPr>
          <p:spPr bwMode="auto">
            <a:xfrm>
              <a:off x="8083415" y="-789219"/>
              <a:ext cx="23531" cy="20170"/>
            </a:xfrm>
            <a:custGeom>
              <a:avLst/>
              <a:gdLst>
                <a:gd name="T0" fmla="*/ 64 w 132"/>
                <a:gd name="T1" fmla="*/ 116 h 116"/>
                <a:gd name="T2" fmla="*/ 132 w 132"/>
                <a:gd name="T3" fmla="*/ 57 h 116"/>
                <a:gd name="T4" fmla="*/ 65 w 132"/>
                <a:gd name="T5" fmla="*/ 0 h 116"/>
                <a:gd name="T6" fmla="*/ 0 w 132"/>
                <a:gd name="T7" fmla="*/ 57 h 116"/>
                <a:gd name="T8" fmla="*/ 64 w 13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6">
                  <a:moveTo>
                    <a:pt x="64" y="116"/>
                  </a:moveTo>
                  <a:cubicBezTo>
                    <a:pt x="102" y="116"/>
                    <a:pt x="132" y="89"/>
                    <a:pt x="132" y="57"/>
                  </a:cubicBezTo>
                  <a:cubicBezTo>
                    <a:pt x="132" y="26"/>
                    <a:pt x="102" y="0"/>
                    <a:pt x="65" y="0"/>
                  </a:cubicBezTo>
                  <a:cubicBezTo>
                    <a:pt x="29" y="0"/>
                    <a:pt x="0" y="26"/>
                    <a:pt x="0" y="57"/>
                  </a:cubicBezTo>
                  <a:cubicBezTo>
                    <a:pt x="0" y="89"/>
                    <a:pt x="29" y="116"/>
                    <a:pt x="64" y="1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Freeform 66"/>
            <p:cNvSpPr>
              <a:spLocks/>
            </p:cNvSpPr>
            <p:nvPr userDrawn="1"/>
          </p:nvSpPr>
          <p:spPr bwMode="auto">
            <a:xfrm>
              <a:off x="8123754" y="-758964"/>
              <a:ext cx="63870" cy="72275"/>
            </a:xfrm>
            <a:custGeom>
              <a:avLst/>
              <a:gdLst>
                <a:gd name="T0" fmla="*/ 345 w 345"/>
                <a:gd name="T1" fmla="*/ 89 h 398"/>
                <a:gd name="T2" fmla="*/ 345 w 345"/>
                <a:gd name="T3" fmla="*/ 6 h 398"/>
                <a:gd name="T4" fmla="*/ 339 w 345"/>
                <a:gd name="T5" fmla="*/ 5 h 398"/>
                <a:gd name="T6" fmla="*/ 288 w 345"/>
                <a:gd name="T7" fmla="*/ 1 h 398"/>
                <a:gd name="T8" fmla="*/ 179 w 345"/>
                <a:gd name="T9" fmla="*/ 80 h 398"/>
                <a:gd name="T10" fmla="*/ 179 w 345"/>
                <a:gd name="T11" fmla="*/ 0 h 398"/>
                <a:gd name="T12" fmla="*/ 170 w 345"/>
                <a:gd name="T13" fmla="*/ 1 h 398"/>
                <a:gd name="T14" fmla="*/ 0 w 345"/>
                <a:gd name="T15" fmla="*/ 28 h 398"/>
                <a:gd name="T16" fmla="*/ 0 w 345"/>
                <a:gd name="T17" fmla="*/ 58 h 398"/>
                <a:gd name="T18" fmla="*/ 7 w 345"/>
                <a:gd name="T19" fmla="*/ 58 h 398"/>
                <a:gd name="T20" fmla="*/ 72 w 345"/>
                <a:gd name="T21" fmla="*/ 122 h 398"/>
                <a:gd name="T22" fmla="*/ 72 w 345"/>
                <a:gd name="T23" fmla="*/ 398 h 398"/>
                <a:gd name="T24" fmla="*/ 179 w 345"/>
                <a:gd name="T25" fmla="*/ 398 h 398"/>
                <a:gd name="T26" fmla="*/ 179 w 345"/>
                <a:gd name="T27" fmla="*/ 199 h 398"/>
                <a:gd name="T28" fmla="*/ 291 w 345"/>
                <a:gd name="T29" fmla="*/ 87 h 398"/>
                <a:gd name="T30" fmla="*/ 328 w 345"/>
                <a:gd name="T31" fmla="*/ 94 h 398"/>
                <a:gd name="T32" fmla="*/ 345 w 345"/>
                <a:gd name="T33" fmla="*/ 99 h 398"/>
                <a:gd name="T34" fmla="*/ 345 w 345"/>
                <a:gd name="T35" fmla="*/ 8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5" h="398">
                  <a:moveTo>
                    <a:pt x="345" y="89"/>
                  </a:moveTo>
                  <a:cubicBezTo>
                    <a:pt x="345" y="6"/>
                    <a:pt x="345" y="6"/>
                    <a:pt x="345" y="6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1" y="2"/>
                    <a:pt x="304" y="1"/>
                    <a:pt x="288" y="1"/>
                  </a:cubicBezTo>
                  <a:cubicBezTo>
                    <a:pt x="228" y="1"/>
                    <a:pt x="196" y="45"/>
                    <a:pt x="179" y="80"/>
                  </a:cubicBezTo>
                  <a:cubicBezTo>
                    <a:pt x="179" y="48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1" y="60"/>
                    <a:pt x="72" y="70"/>
                    <a:pt x="72" y="122"/>
                  </a:cubicBezTo>
                  <a:cubicBezTo>
                    <a:pt x="72" y="398"/>
                    <a:pt x="72" y="398"/>
                    <a:pt x="72" y="398"/>
                  </a:cubicBezTo>
                  <a:cubicBezTo>
                    <a:pt x="179" y="398"/>
                    <a:pt x="179" y="398"/>
                    <a:pt x="179" y="398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65"/>
                    <a:pt x="190" y="87"/>
                    <a:pt x="291" y="87"/>
                  </a:cubicBezTo>
                  <a:cubicBezTo>
                    <a:pt x="302" y="87"/>
                    <a:pt x="315" y="91"/>
                    <a:pt x="328" y="94"/>
                  </a:cubicBezTo>
                  <a:cubicBezTo>
                    <a:pt x="345" y="99"/>
                    <a:pt x="345" y="99"/>
                    <a:pt x="345" y="99"/>
                  </a:cubicBezTo>
                  <a:cubicBezTo>
                    <a:pt x="345" y="89"/>
                    <a:pt x="345" y="89"/>
                    <a:pt x="345" y="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3" name="Freeform 67"/>
            <p:cNvSpPr>
              <a:spLocks noEditPoints="1"/>
            </p:cNvSpPr>
            <p:nvPr userDrawn="1"/>
          </p:nvSpPr>
          <p:spPr bwMode="auto">
            <a:xfrm>
              <a:off x="8196028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2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6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7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2" y="348"/>
                    <a:pt x="119" y="253"/>
                    <a:pt x="116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Freeform 68"/>
            <p:cNvSpPr>
              <a:spLocks/>
            </p:cNvSpPr>
            <p:nvPr userDrawn="1"/>
          </p:nvSpPr>
          <p:spPr bwMode="auto">
            <a:xfrm>
              <a:off x="8384278" y="-792580"/>
              <a:ext cx="80678" cy="105891"/>
            </a:xfrm>
            <a:custGeom>
              <a:avLst/>
              <a:gdLst>
                <a:gd name="T0" fmla="*/ 325 w 445"/>
                <a:gd name="T1" fmla="*/ 181 h 578"/>
                <a:gd name="T2" fmla="*/ 178 w 445"/>
                <a:gd name="T3" fmla="*/ 266 h 578"/>
                <a:gd name="T4" fmla="*/ 178 w 445"/>
                <a:gd name="T5" fmla="*/ 0 h 578"/>
                <a:gd name="T6" fmla="*/ 170 w 445"/>
                <a:gd name="T7" fmla="*/ 1 h 578"/>
                <a:gd name="T8" fmla="*/ 0 w 445"/>
                <a:gd name="T9" fmla="*/ 22 h 578"/>
                <a:gd name="T10" fmla="*/ 0 w 445"/>
                <a:gd name="T11" fmla="*/ 52 h 578"/>
                <a:gd name="T12" fmla="*/ 8 w 445"/>
                <a:gd name="T13" fmla="*/ 52 h 578"/>
                <a:gd name="T14" fmla="*/ 72 w 445"/>
                <a:gd name="T15" fmla="*/ 118 h 578"/>
                <a:gd name="T16" fmla="*/ 72 w 445"/>
                <a:gd name="T17" fmla="*/ 578 h 578"/>
                <a:gd name="T18" fmla="*/ 178 w 445"/>
                <a:gd name="T19" fmla="*/ 578 h 578"/>
                <a:gd name="T20" fmla="*/ 178 w 445"/>
                <a:gd name="T21" fmla="*/ 380 h 578"/>
                <a:gd name="T22" fmla="*/ 279 w 445"/>
                <a:gd name="T23" fmla="*/ 251 h 578"/>
                <a:gd name="T24" fmla="*/ 339 w 445"/>
                <a:gd name="T25" fmla="*/ 335 h 578"/>
                <a:gd name="T26" fmla="*/ 339 w 445"/>
                <a:gd name="T27" fmla="*/ 578 h 578"/>
                <a:gd name="T28" fmla="*/ 445 w 445"/>
                <a:gd name="T29" fmla="*/ 578 h 578"/>
                <a:gd name="T30" fmla="*/ 445 w 445"/>
                <a:gd name="T31" fmla="*/ 323 h 578"/>
                <a:gd name="T32" fmla="*/ 325 w 445"/>
                <a:gd name="T33" fmla="*/ 18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5" h="578">
                  <a:moveTo>
                    <a:pt x="325" y="181"/>
                  </a:moveTo>
                  <a:cubicBezTo>
                    <a:pt x="246" y="181"/>
                    <a:pt x="201" y="230"/>
                    <a:pt x="178" y="266"/>
                  </a:cubicBezTo>
                  <a:cubicBezTo>
                    <a:pt x="178" y="223"/>
                    <a:pt x="178" y="0"/>
                    <a:pt x="178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60" y="54"/>
                    <a:pt x="72" y="66"/>
                    <a:pt x="72" y="118"/>
                  </a:cubicBezTo>
                  <a:cubicBezTo>
                    <a:pt x="72" y="578"/>
                    <a:pt x="72" y="578"/>
                    <a:pt x="72" y="578"/>
                  </a:cubicBezTo>
                  <a:cubicBezTo>
                    <a:pt x="178" y="578"/>
                    <a:pt x="178" y="578"/>
                    <a:pt x="178" y="578"/>
                  </a:cubicBezTo>
                  <a:cubicBezTo>
                    <a:pt x="178" y="380"/>
                    <a:pt x="178" y="380"/>
                    <a:pt x="178" y="380"/>
                  </a:cubicBezTo>
                  <a:cubicBezTo>
                    <a:pt x="178" y="307"/>
                    <a:pt x="233" y="251"/>
                    <a:pt x="279" y="251"/>
                  </a:cubicBezTo>
                  <a:cubicBezTo>
                    <a:pt x="339" y="251"/>
                    <a:pt x="339" y="296"/>
                    <a:pt x="339" y="335"/>
                  </a:cubicBezTo>
                  <a:cubicBezTo>
                    <a:pt x="339" y="578"/>
                    <a:pt x="339" y="578"/>
                    <a:pt x="339" y="578"/>
                  </a:cubicBezTo>
                  <a:cubicBezTo>
                    <a:pt x="445" y="578"/>
                    <a:pt x="445" y="578"/>
                    <a:pt x="445" y="578"/>
                  </a:cubicBezTo>
                  <a:cubicBezTo>
                    <a:pt x="445" y="323"/>
                    <a:pt x="445" y="323"/>
                    <a:pt x="445" y="323"/>
                  </a:cubicBezTo>
                  <a:cubicBezTo>
                    <a:pt x="445" y="280"/>
                    <a:pt x="445" y="181"/>
                    <a:pt x="325" y="1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69"/>
            <p:cNvSpPr>
              <a:spLocks noEditPoints="1"/>
            </p:cNvSpPr>
            <p:nvPr userDrawn="1"/>
          </p:nvSpPr>
          <p:spPr bwMode="auto">
            <a:xfrm>
              <a:off x="8485126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3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7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3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8" y="84"/>
                    <a:pt x="270" y="122"/>
                  </a:cubicBezTo>
                  <a:cubicBezTo>
                    <a:pt x="256" y="122"/>
                    <a:pt x="130" y="122"/>
                    <a:pt x="117" y="122"/>
                  </a:cubicBezTo>
                  <a:cubicBezTo>
                    <a:pt x="119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70"/>
            <p:cNvSpPr>
              <a:spLocks/>
            </p:cNvSpPr>
            <p:nvPr userDrawn="1"/>
          </p:nvSpPr>
          <p:spPr bwMode="auto">
            <a:xfrm>
              <a:off x="8320407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9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2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2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2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71"/>
            <p:cNvSpPr>
              <a:spLocks/>
            </p:cNvSpPr>
            <p:nvPr userDrawn="1"/>
          </p:nvSpPr>
          <p:spPr bwMode="auto">
            <a:xfrm>
              <a:off x="8602782" y="-789219"/>
              <a:ext cx="117656" cy="102529"/>
            </a:xfrm>
            <a:custGeom>
              <a:avLst/>
              <a:gdLst>
                <a:gd name="T0" fmla="*/ 632 w 640"/>
                <a:gd name="T1" fmla="*/ 0 h 556"/>
                <a:gd name="T2" fmla="*/ 525 w 640"/>
                <a:gd name="T3" fmla="*/ 0 h 556"/>
                <a:gd name="T4" fmla="*/ 525 w 640"/>
                <a:gd name="T5" fmla="*/ 423 h 556"/>
                <a:gd name="T6" fmla="*/ 246 w 640"/>
                <a:gd name="T7" fmla="*/ 0 h 556"/>
                <a:gd name="T8" fmla="*/ 0 w 640"/>
                <a:gd name="T9" fmla="*/ 0 h 556"/>
                <a:gd name="T10" fmla="*/ 0 w 640"/>
                <a:gd name="T11" fmla="*/ 32 h 556"/>
                <a:gd name="T12" fmla="*/ 21 w 640"/>
                <a:gd name="T13" fmla="*/ 36 h 556"/>
                <a:gd name="T14" fmla="*/ 91 w 640"/>
                <a:gd name="T15" fmla="*/ 111 h 556"/>
                <a:gd name="T16" fmla="*/ 91 w 640"/>
                <a:gd name="T17" fmla="*/ 556 h 556"/>
                <a:gd name="T18" fmla="*/ 206 w 640"/>
                <a:gd name="T19" fmla="*/ 556 h 556"/>
                <a:gd name="T20" fmla="*/ 206 w 640"/>
                <a:gd name="T21" fmla="*/ 114 h 556"/>
                <a:gd name="T22" fmla="*/ 498 w 640"/>
                <a:gd name="T23" fmla="*/ 556 h 556"/>
                <a:gd name="T24" fmla="*/ 640 w 640"/>
                <a:gd name="T25" fmla="*/ 556 h 556"/>
                <a:gd name="T26" fmla="*/ 640 w 640"/>
                <a:gd name="T27" fmla="*/ 0 h 556"/>
                <a:gd name="T28" fmla="*/ 632 w 640"/>
                <a:gd name="T2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556">
                  <a:moveTo>
                    <a:pt x="632" y="0"/>
                  </a:moveTo>
                  <a:cubicBezTo>
                    <a:pt x="525" y="0"/>
                    <a:pt x="525" y="0"/>
                    <a:pt x="525" y="0"/>
                  </a:cubicBezTo>
                  <a:cubicBezTo>
                    <a:pt x="525" y="0"/>
                    <a:pt x="525" y="382"/>
                    <a:pt x="525" y="423"/>
                  </a:cubicBezTo>
                  <a:cubicBezTo>
                    <a:pt x="503" y="389"/>
                    <a:pt x="246" y="0"/>
                    <a:pt x="2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86" y="47"/>
                    <a:pt x="91" y="47"/>
                    <a:pt x="91" y="111"/>
                  </a:cubicBezTo>
                  <a:cubicBezTo>
                    <a:pt x="91" y="556"/>
                    <a:pt x="91" y="556"/>
                    <a:pt x="91" y="556"/>
                  </a:cubicBezTo>
                  <a:cubicBezTo>
                    <a:pt x="206" y="556"/>
                    <a:pt x="206" y="556"/>
                    <a:pt x="206" y="556"/>
                  </a:cubicBezTo>
                  <a:cubicBezTo>
                    <a:pt x="206" y="556"/>
                    <a:pt x="206" y="155"/>
                    <a:pt x="206" y="114"/>
                  </a:cubicBezTo>
                  <a:cubicBezTo>
                    <a:pt x="228" y="148"/>
                    <a:pt x="498" y="556"/>
                    <a:pt x="498" y="556"/>
                  </a:cubicBezTo>
                  <a:cubicBezTo>
                    <a:pt x="640" y="556"/>
                    <a:pt x="640" y="556"/>
                    <a:pt x="640" y="556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632" y="0"/>
                    <a:pt x="632" y="0"/>
                    <a:pt x="6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8" name="Freeform 72"/>
            <p:cNvSpPr>
              <a:spLocks noEditPoints="1"/>
            </p:cNvSpPr>
            <p:nvPr userDrawn="1"/>
          </p:nvSpPr>
          <p:spPr bwMode="auto">
            <a:xfrm>
              <a:off x="8738927" y="-758964"/>
              <a:ext cx="70594" cy="73955"/>
            </a:xfrm>
            <a:custGeom>
              <a:avLst/>
              <a:gdLst>
                <a:gd name="T0" fmla="*/ 378 w 378"/>
                <a:gd name="T1" fmla="*/ 161 h 407"/>
                <a:gd name="T2" fmla="*/ 200 w 378"/>
                <a:gd name="T3" fmla="*/ 0 h 407"/>
                <a:gd name="T4" fmla="*/ 0 w 378"/>
                <a:gd name="T5" fmla="*/ 190 h 407"/>
                <a:gd name="T6" fmla="*/ 232 w 378"/>
                <a:gd name="T7" fmla="*/ 407 h 407"/>
                <a:gd name="T8" fmla="*/ 363 w 378"/>
                <a:gd name="T9" fmla="*/ 385 h 407"/>
                <a:gd name="T10" fmla="*/ 369 w 378"/>
                <a:gd name="T11" fmla="*/ 383 h 407"/>
                <a:gd name="T12" fmla="*/ 369 w 378"/>
                <a:gd name="T13" fmla="*/ 331 h 407"/>
                <a:gd name="T14" fmla="*/ 359 w 378"/>
                <a:gd name="T15" fmla="*/ 335 h 407"/>
                <a:gd name="T16" fmla="*/ 276 w 378"/>
                <a:gd name="T17" fmla="*/ 348 h 407"/>
                <a:gd name="T18" fmla="*/ 117 w 378"/>
                <a:gd name="T19" fmla="*/ 169 h 407"/>
                <a:gd name="T20" fmla="*/ 378 w 378"/>
                <a:gd name="T21" fmla="*/ 169 h 407"/>
                <a:gd name="T22" fmla="*/ 378 w 378"/>
                <a:gd name="T23" fmla="*/ 161 h 407"/>
                <a:gd name="T24" fmla="*/ 196 w 378"/>
                <a:gd name="T25" fmla="*/ 42 h 407"/>
                <a:gd name="T26" fmla="*/ 270 w 378"/>
                <a:gd name="T27" fmla="*/ 122 h 407"/>
                <a:gd name="T28" fmla="*/ 117 w 378"/>
                <a:gd name="T29" fmla="*/ 122 h 407"/>
                <a:gd name="T30" fmla="*/ 196 w 378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8" h="407">
                  <a:moveTo>
                    <a:pt x="378" y="161"/>
                  </a:moveTo>
                  <a:cubicBezTo>
                    <a:pt x="378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6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8" y="169"/>
                    <a:pt x="378" y="169"/>
                  </a:cubicBezTo>
                  <a:cubicBezTo>
                    <a:pt x="378" y="161"/>
                    <a:pt x="378" y="161"/>
                    <a:pt x="378" y="161"/>
                  </a:cubicBezTo>
                  <a:moveTo>
                    <a:pt x="196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9" name="Freeform 73"/>
            <p:cNvSpPr>
              <a:spLocks/>
            </p:cNvSpPr>
            <p:nvPr userDrawn="1"/>
          </p:nvSpPr>
          <p:spPr bwMode="auto">
            <a:xfrm>
              <a:off x="8903646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8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1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1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1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0" name="Freeform 74"/>
            <p:cNvSpPr>
              <a:spLocks/>
            </p:cNvSpPr>
            <p:nvPr userDrawn="1"/>
          </p:nvSpPr>
          <p:spPr bwMode="auto">
            <a:xfrm>
              <a:off x="8811201" y="-757284"/>
              <a:ext cx="85721" cy="70594"/>
            </a:xfrm>
            <a:custGeom>
              <a:avLst/>
              <a:gdLst>
                <a:gd name="T0" fmla="*/ 363 w 473"/>
                <a:gd name="T1" fmla="*/ 127 h 389"/>
                <a:gd name="T2" fmla="*/ 473 w 473"/>
                <a:gd name="T3" fmla="*/ 0 h 389"/>
                <a:gd name="T4" fmla="*/ 360 w 473"/>
                <a:gd name="T5" fmla="*/ 0 h 389"/>
                <a:gd name="T6" fmla="*/ 256 w 473"/>
                <a:gd name="T7" fmla="*/ 120 h 389"/>
                <a:gd name="T8" fmla="*/ 164 w 473"/>
                <a:gd name="T9" fmla="*/ 0 h 389"/>
                <a:gd name="T10" fmla="*/ 0 w 473"/>
                <a:gd name="T11" fmla="*/ 0 h 389"/>
                <a:gd name="T12" fmla="*/ 0 w 473"/>
                <a:gd name="T13" fmla="*/ 31 h 389"/>
                <a:gd name="T14" fmla="*/ 7 w 473"/>
                <a:gd name="T15" fmla="*/ 31 h 389"/>
                <a:gd name="T16" fmla="*/ 110 w 473"/>
                <a:gd name="T17" fmla="*/ 90 h 389"/>
                <a:gd name="T18" fmla="*/ 177 w 473"/>
                <a:gd name="T19" fmla="*/ 179 h 389"/>
                <a:gd name="T20" fmla="*/ 68 w 473"/>
                <a:gd name="T21" fmla="*/ 306 h 389"/>
                <a:gd name="T22" fmla="*/ 181 w 473"/>
                <a:gd name="T23" fmla="*/ 306 h 389"/>
                <a:gd name="T24" fmla="*/ 230 w 473"/>
                <a:gd name="T25" fmla="*/ 249 h 389"/>
                <a:gd name="T26" fmla="*/ 335 w 473"/>
                <a:gd name="T27" fmla="*/ 389 h 389"/>
                <a:gd name="T28" fmla="*/ 462 w 473"/>
                <a:gd name="T29" fmla="*/ 389 h 389"/>
                <a:gd name="T30" fmla="*/ 261 w 473"/>
                <a:gd name="T31" fmla="*/ 127 h 389"/>
                <a:gd name="T32" fmla="*/ 363 w 473"/>
                <a:gd name="T33" fmla="*/ 12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3" h="389">
                  <a:moveTo>
                    <a:pt x="363" y="127"/>
                  </a:moveTo>
                  <a:cubicBezTo>
                    <a:pt x="473" y="0"/>
                    <a:pt x="473" y="0"/>
                    <a:pt x="473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3" y="35"/>
                    <a:pt x="76" y="45"/>
                    <a:pt x="110" y="90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68" y="306"/>
                    <a:pt x="68" y="306"/>
                    <a:pt x="68" y="306"/>
                  </a:cubicBezTo>
                  <a:cubicBezTo>
                    <a:pt x="181" y="306"/>
                    <a:pt x="181" y="306"/>
                    <a:pt x="181" y="306"/>
                  </a:cubicBezTo>
                  <a:cubicBezTo>
                    <a:pt x="230" y="249"/>
                    <a:pt x="230" y="249"/>
                    <a:pt x="230" y="249"/>
                  </a:cubicBezTo>
                  <a:cubicBezTo>
                    <a:pt x="335" y="389"/>
                    <a:pt x="335" y="389"/>
                    <a:pt x="335" y="389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261" y="127"/>
                    <a:pt x="261" y="127"/>
                    <a:pt x="261" y="127"/>
                  </a:cubicBezTo>
                  <a:cubicBezTo>
                    <a:pt x="363" y="127"/>
                    <a:pt x="363" y="127"/>
                    <a:pt x="363" y="1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91" name="Picture 90" descr="hds-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261" y="274473"/>
            <a:ext cx="2077976" cy="208842"/>
          </a:xfrm>
          <a:prstGeom prst="rect">
            <a:avLst/>
          </a:prstGeom>
          <a:effectLst/>
        </p:spPr>
      </p:pic>
      <p:sp>
        <p:nvSpPr>
          <p:cNvPr id="42" name="TextBox 41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rgbClr val="FFFFFF">
                    <a:alpha val="50000"/>
                  </a:srgbClr>
                </a:solidFill>
                <a:latin typeface="+mn-lt"/>
                <a:ea typeface="+mn-ea"/>
                <a:cs typeface="+mn-cs"/>
              </a:rPr>
              <a:t>© Hitachi Data Systems Corporation 2014. All rights reserved.</a:t>
            </a:r>
          </a:p>
        </p:txBody>
      </p:sp>
      <p:sp>
        <p:nvSpPr>
          <p:cNvPr id="58" name="Title 1"/>
          <p:cNvSpPr>
            <a:spLocks noGrp="1"/>
          </p:cNvSpPr>
          <p:nvPr>
            <p:ph type="ctrTitle" hasCustomPrompt="1"/>
          </p:nvPr>
        </p:nvSpPr>
        <p:spPr>
          <a:xfrm>
            <a:off x="2548467" y="1019128"/>
            <a:ext cx="6131767" cy="2230662"/>
          </a:xfrm>
          <a:prstGeom prst="rect">
            <a:avLst/>
          </a:prstGeom>
          <a:effectLst/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pic>
        <p:nvPicPr>
          <p:cNvPr id="37" name="Picture 36" descr="PPT-WORDS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867" y="3977419"/>
            <a:ext cx="9185297" cy="823220"/>
          </a:xfrm>
          <a:prstGeom prst="rect">
            <a:avLst/>
          </a:prstGeom>
        </p:spPr>
      </p:pic>
      <p:sp>
        <p:nvSpPr>
          <p:cNvPr id="39" name="Rectangle 38"/>
          <p:cNvSpPr/>
          <p:nvPr userDrawn="1"/>
        </p:nvSpPr>
        <p:spPr>
          <a:xfrm rot="10800000">
            <a:off x="-16936" y="3249790"/>
            <a:ext cx="9207447" cy="48013"/>
          </a:xfrm>
          <a:prstGeom prst="rect">
            <a:avLst/>
          </a:prstGeom>
          <a:gradFill>
            <a:gsLst>
              <a:gs pos="100000">
                <a:schemeClr val="accent2"/>
              </a:gs>
              <a:gs pos="0">
                <a:schemeClr val="accent2">
                  <a:shade val="94000"/>
                  <a:satMod val="135000"/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pic>
        <p:nvPicPr>
          <p:cNvPr id="35" name="Picture 34" descr="IWI-RGB-150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261" y="1989705"/>
            <a:ext cx="2077976" cy="391547"/>
          </a:xfrm>
          <a:prstGeom prst="rect">
            <a:avLst/>
          </a:prstGeom>
        </p:spPr>
      </p:pic>
      <p:sp>
        <p:nvSpPr>
          <p:cNvPr id="36" name="TextBox 35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213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 userDrawn="1"/>
        </p:nvSpPr>
        <p:spPr>
          <a:xfrm>
            <a:off x="-8467" y="-7718"/>
            <a:ext cx="9170755" cy="5166512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-16936" y="1019128"/>
            <a:ext cx="9207448" cy="227867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5000"/>
                </a:schemeClr>
              </a:gs>
              <a:gs pos="57000">
                <a:schemeClr val="bg1">
                  <a:alpha val="90000"/>
                </a:schemeClr>
              </a:gs>
              <a:gs pos="100000">
                <a:schemeClr val="bg1">
                  <a:alpha val="4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7394877" y="280579"/>
            <a:ext cx="1465784" cy="419664"/>
            <a:chOff x="7743893" y="-1004361"/>
            <a:chExt cx="1215220" cy="347926"/>
          </a:xfrm>
          <a:solidFill>
            <a:srgbClr val="FFFFFF"/>
          </a:solidFill>
        </p:grpSpPr>
        <p:sp>
          <p:nvSpPr>
            <p:cNvPr id="43" name="Freeform 75"/>
            <p:cNvSpPr>
              <a:spLocks/>
            </p:cNvSpPr>
            <p:nvPr userDrawn="1"/>
          </p:nvSpPr>
          <p:spPr bwMode="auto">
            <a:xfrm>
              <a:off x="8895241" y="-809388"/>
              <a:ext cx="47062" cy="28574"/>
            </a:xfrm>
            <a:custGeom>
              <a:avLst/>
              <a:gdLst>
                <a:gd name="T0" fmla="*/ 13 w 28"/>
                <a:gd name="T1" fmla="*/ 17 h 17"/>
                <a:gd name="T2" fmla="*/ 0 w 28"/>
                <a:gd name="T3" fmla="*/ 17 h 17"/>
                <a:gd name="T4" fmla="*/ 15 w 28"/>
                <a:gd name="T5" fmla="*/ 0 h 17"/>
                <a:gd name="T6" fmla="*/ 28 w 28"/>
                <a:gd name="T7" fmla="*/ 0 h 17"/>
                <a:gd name="T8" fmla="*/ 13 w 2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13" y="17"/>
                  </a:moveTo>
                  <a:lnTo>
                    <a:pt x="0" y="17"/>
                  </a:lnTo>
                  <a:lnTo>
                    <a:pt x="15" y="0"/>
                  </a:lnTo>
                  <a:lnTo>
                    <a:pt x="28" y="0"/>
                  </a:lnTo>
                  <a:lnTo>
                    <a:pt x="13" y="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4" name="Freeform 50"/>
            <p:cNvSpPr>
              <a:spLocks/>
            </p:cNvSpPr>
            <p:nvPr userDrawn="1"/>
          </p:nvSpPr>
          <p:spPr bwMode="auto">
            <a:xfrm>
              <a:off x="8636398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9" name="Freeform 52"/>
            <p:cNvSpPr>
              <a:spLocks/>
            </p:cNvSpPr>
            <p:nvPr userDrawn="1"/>
          </p:nvSpPr>
          <p:spPr bwMode="auto">
            <a:xfrm>
              <a:off x="8090138" y="-1001000"/>
              <a:ext cx="176485" cy="164719"/>
            </a:xfrm>
            <a:custGeom>
              <a:avLst/>
              <a:gdLst>
                <a:gd name="T0" fmla="*/ 105 w 105"/>
                <a:gd name="T1" fmla="*/ 0 h 98"/>
                <a:gd name="T2" fmla="*/ 105 w 105"/>
                <a:gd name="T3" fmla="*/ 17 h 98"/>
                <a:gd name="T4" fmla="*/ 66 w 105"/>
                <a:gd name="T5" fmla="*/ 17 h 98"/>
                <a:gd name="T6" fmla="*/ 66 w 105"/>
                <a:gd name="T7" fmla="*/ 98 h 98"/>
                <a:gd name="T8" fmla="*/ 40 w 105"/>
                <a:gd name="T9" fmla="*/ 98 h 98"/>
                <a:gd name="T10" fmla="*/ 40 w 105"/>
                <a:gd name="T11" fmla="*/ 17 h 98"/>
                <a:gd name="T12" fmla="*/ 0 w 105"/>
                <a:gd name="T13" fmla="*/ 17 h 98"/>
                <a:gd name="T14" fmla="*/ 0 w 105"/>
                <a:gd name="T15" fmla="*/ 0 h 98"/>
                <a:gd name="T16" fmla="*/ 105 w 105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98">
                  <a:moveTo>
                    <a:pt x="105" y="0"/>
                  </a:moveTo>
                  <a:lnTo>
                    <a:pt x="105" y="17"/>
                  </a:lnTo>
                  <a:lnTo>
                    <a:pt x="66" y="17"/>
                  </a:lnTo>
                  <a:lnTo>
                    <a:pt x="66" y="98"/>
                  </a:lnTo>
                  <a:lnTo>
                    <a:pt x="40" y="98"/>
                  </a:lnTo>
                  <a:lnTo>
                    <a:pt x="40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0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0" name="Freeform 69"/>
            <p:cNvSpPr>
              <a:spLocks noEditPoints="1"/>
            </p:cNvSpPr>
            <p:nvPr userDrawn="1"/>
          </p:nvSpPr>
          <p:spPr bwMode="auto">
            <a:xfrm>
              <a:off x="8229644" y="-1001000"/>
              <a:ext cx="206739" cy="164719"/>
            </a:xfrm>
            <a:custGeom>
              <a:avLst/>
              <a:gdLst>
                <a:gd name="T0" fmla="*/ 123 w 123"/>
                <a:gd name="T1" fmla="*/ 98 h 98"/>
                <a:gd name="T2" fmla="*/ 94 w 123"/>
                <a:gd name="T3" fmla="*/ 98 h 98"/>
                <a:gd name="T4" fmla="*/ 86 w 123"/>
                <a:gd name="T5" fmla="*/ 77 h 98"/>
                <a:gd name="T6" fmla="*/ 37 w 123"/>
                <a:gd name="T7" fmla="*/ 77 h 98"/>
                <a:gd name="T8" fmla="*/ 29 w 123"/>
                <a:gd name="T9" fmla="*/ 98 h 98"/>
                <a:gd name="T10" fmla="*/ 0 w 123"/>
                <a:gd name="T11" fmla="*/ 98 h 98"/>
                <a:gd name="T12" fmla="*/ 46 w 123"/>
                <a:gd name="T13" fmla="*/ 0 h 98"/>
                <a:gd name="T14" fmla="*/ 77 w 123"/>
                <a:gd name="T15" fmla="*/ 0 h 98"/>
                <a:gd name="T16" fmla="*/ 123 w 123"/>
                <a:gd name="T17" fmla="*/ 98 h 98"/>
                <a:gd name="T18" fmla="*/ 61 w 123"/>
                <a:gd name="T19" fmla="*/ 17 h 98"/>
                <a:gd name="T20" fmla="*/ 43 w 123"/>
                <a:gd name="T21" fmla="*/ 61 h 98"/>
                <a:gd name="T22" fmla="*/ 79 w 123"/>
                <a:gd name="T23" fmla="*/ 61 h 98"/>
                <a:gd name="T24" fmla="*/ 61 w 123"/>
                <a:gd name="T25" fmla="*/ 1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98">
                  <a:moveTo>
                    <a:pt x="123" y="98"/>
                  </a:moveTo>
                  <a:lnTo>
                    <a:pt x="94" y="98"/>
                  </a:lnTo>
                  <a:lnTo>
                    <a:pt x="86" y="77"/>
                  </a:lnTo>
                  <a:lnTo>
                    <a:pt x="37" y="77"/>
                  </a:lnTo>
                  <a:lnTo>
                    <a:pt x="29" y="98"/>
                  </a:lnTo>
                  <a:lnTo>
                    <a:pt x="0" y="98"/>
                  </a:lnTo>
                  <a:lnTo>
                    <a:pt x="46" y="0"/>
                  </a:lnTo>
                  <a:lnTo>
                    <a:pt x="77" y="0"/>
                  </a:lnTo>
                  <a:lnTo>
                    <a:pt x="123" y="98"/>
                  </a:lnTo>
                  <a:moveTo>
                    <a:pt x="61" y="17"/>
                  </a:moveTo>
                  <a:lnTo>
                    <a:pt x="43" y="61"/>
                  </a:lnTo>
                  <a:lnTo>
                    <a:pt x="79" y="61"/>
                  </a:lnTo>
                  <a:lnTo>
                    <a:pt x="61" y="17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2" name="Rectangle 71"/>
            <p:cNvSpPr>
              <a:spLocks noChangeArrowheads="1"/>
            </p:cNvSpPr>
            <p:nvPr userDrawn="1"/>
          </p:nvSpPr>
          <p:spPr bwMode="auto">
            <a:xfrm>
              <a:off x="884649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3" name="Freeform 57"/>
            <p:cNvSpPr>
              <a:spLocks/>
            </p:cNvSpPr>
            <p:nvPr userDrawn="1"/>
          </p:nvSpPr>
          <p:spPr bwMode="auto">
            <a:xfrm>
              <a:off x="7821209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4" name="Rectangle 58"/>
            <p:cNvSpPr>
              <a:spLocks noChangeArrowheads="1"/>
            </p:cNvSpPr>
            <p:nvPr userDrawn="1"/>
          </p:nvSpPr>
          <p:spPr bwMode="auto">
            <a:xfrm>
              <a:off x="803130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Freeform 59"/>
            <p:cNvSpPr>
              <a:spLocks/>
            </p:cNvSpPr>
            <p:nvPr userDrawn="1"/>
          </p:nvSpPr>
          <p:spPr bwMode="auto">
            <a:xfrm>
              <a:off x="8429660" y="-1004361"/>
              <a:ext cx="184888" cy="171442"/>
            </a:xfrm>
            <a:custGeom>
              <a:avLst/>
              <a:gdLst>
                <a:gd name="T0" fmla="*/ 31 w 1010"/>
                <a:gd name="T1" fmla="*/ 670 h 939"/>
                <a:gd name="T2" fmla="*/ 0 w 1010"/>
                <a:gd name="T3" fmla="*/ 479 h 939"/>
                <a:gd name="T4" fmla="*/ 61 w 1010"/>
                <a:gd name="T5" fmla="*/ 218 h 939"/>
                <a:gd name="T6" fmla="*/ 265 w 1010"/>
                <a:gd name="T7" fmla="*/ 48 h 939"/>
                <a:gd name="T8" fmla="*/ 527 w 1010"/>
                <a:gd name="T9" fmla="*/ 0 h 939"/>
                <a:gd name="T10" fmla="*/ 826 w 1010"/>
                <a:gd name="T11" fmla="*/ 63 h 939"/>
                <a:gd name="T12" fmla="*/ 995 w 1010"/>
                <a:gd name="T13" fmla="*/ 270 h 939"/>
                <a:gd name="T14" fmla="*/ 1004 w 1010"/>
                <a:gd name="T15" fmla="*/ 327 h 939"/>
                <a:gd name="T16" fmla="*/ 755 w 1010"/>
                <a:gd name="T17" fmla="*/ 327 h 939"/>
                <a:gd name="T18" fmla="*/ 742 w 1010"/>
                <a:gd name="T19" fmla="*/ 258 h 939"/>
                <a:gd name="T20" fmla="*/ 631 w 1010"/>
                <a:gd name="T21" fmla="*/ 155 h 939"/>
                <a:gd name="T22" fmla="*/ 527 w 1010"/>
                <a:gd name="T23" fmla="*/ 139 h 939"/>
                <a:gd name="T24" fmla="*/ 410 w 1010"/>
                <a:gd name="T25" fmla="*/ 159 h 939"/>
                <a:gd name="T26" fmla="*/ 280 w 1010"/>
                <a:gd name="T27" fmla="*/ 291 h 939"/>
                <a:gd name="T28" fmla="*/ 248 w 1010"/>
                <a:gd name="T29" fmla="*/ 479 h 939"/>
                <a:gd name="T30" fmla="*/ 270 w 1010"/>
                <a:gd name="T31" fmla="*/ 636 h 939"/>
                <a:gd name="T32" fmla="*/ 400 w 1010"/>
                <a:gd name="T33" fmla="*/ 777 h 939"/>
                <a:gd name="T34" fmla="*/ 527 w 1010"/>
                <a:gd name="T35" fmla="*/ 801 h 939"/>
                <a:gd name="T36" fmla="*/ 637 w 1010"/>
                <a:gd name="T37" fmla="*/ 784 h 939"/>
                <a:gd name="T38" fmla="*/ 741 w 1010"/>
                <a:gd name="T39" fmla="*/ 691 h 939"/>
                <a:gd name="T40" fmla="*/ 760 w 1010"/>
                <a:gd name="T41" fmla="*/ 595 h 939"/>
                <a:gd name="T42" fmla="*/ 1010 w 1010"/>
                <a:gd name="T43" fmla="*/ 595 h 939"/>
                <a:gd name="T44" fmla="*/ 998 w 1010"/>
                <a:gd name="T45" fmla="*/ 680 h 939"/>
                <a:gd name="T46" fmla="*/ 832 w 1010"/>
                <a:gd name="T47" fmla="*/ 877 h 939"/>
                <a:gd name="T48" fmla="*/ 527 w 1010"/>
                <a:gd name="T49" fmla="*/ 939 h 939"/>
                <a:gd name="T50" fmla="*/ 287 w 1010"/>
                <a:gd name="T51" fmla="*/ 902 h 939"/>
                <a:gd name="T52" fmla="*/ 31 w 1010"/>
                <a:gd name="T53" fmla="*/ 670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10" h="939">
                  <a:moveTo>
                    <a:pt x="31" y="670"/>
                  </a:moveTo>
                  <a:cubicBezTo>
                    <a:pt x="11" y="609"/>
                    <a:pt x="0" y="546"/>
                    <a:pt x="0" y="479"/>
                  </a:cubicBezTo>
                  <a:cubicBezTo>
                    <a:pt x="0" y="385"/>
                    <a:pt x="16" y="294"/>
                    <a:pt x="61" y="218"/>
                  </a:cubicBezTo>
                  <a:cubicBezTo>
                    <a:pt x="107" y="140"/>
                    <a:pt x="179" y="80"/>
                    <a:pt x="265" y="48"/>
                  </a:cubicBezTo>
                  <a:cubicBezTo>
                    <a:pt x="347" y="17"/>
                    <a:pt x="435" y="0"/>
                    <a:pt x="527" y="0"/>
                  </a:cubicBezTo>
                  <a:cubicBezTo>
                    <a:pt x="634" y="0"/>
                    <a:pt x="734" y="24"/>
                    <a:pt x="826" y="63"/>
                  </a:cubicBezTo>
                  <a:cubicBezTo>
                    <a:pt x="912" y="100"/>
                    <a:pt x="976" y="177"/>
                    <a:pt x="995" y="270"/>
                  </a:cubicBezTo>
                  <a:cubicBezTo>
                    <a:pt x="999" y="288"/>
                    <a:pt x="1002" y="308"/>
                    <a:pt x="1004" y="327"/>
                  </a:cubicBezTo>
                  <a:cubicBezTo>
                    <a:pt x="755" y="327"/>
                    <a:pt x="755" y="327"/>
                    <a:pt x="755" y="327"/>
                  </a:cubicBezTo>
                  <a:cubicBezTo>
                    <a:pt x="754" y="303"/>
                    <a:pt x="750" y="279"/>
                    <a:pt x="742" y="258"/>
                  </a:cubicBezTo>
                  <a:cubicBezTo>
                    <a:pt x="723" y="209"/>
                    <a:pt x="682" y="170"/>
                    <a:pt x="631" y="155"/>
                  </a:cubicBezTo>
                  <a:cubicBezTo>
                    <a:pt x="598" y="144"/>
                    <a:pt x="563" y="139"/>
                    <a:pt x="527" y="139"/>
                  </a:cubicBezTo>
                  <a:cubicBezTo>
                    <a:pt x="486" y="139"/>
                    <a:pt x="447" y="146"/>
                    <a:pt x="410" y="159"/>
                  </a:cubicBezTo>
                  <a:cubicBezTo>
                    <a:pt x="349" y="181"/>
                    <a:pt x="302" y="230"/>
                    <a:pt x="280" y="291"/>
                  </a:cubicBezTo>
                  <a:cubicBezTo>
                    <a:pt x="260" y="349"/>
                    <a:pt x="248" y="413"/>
                    <a:pt x="248" y="479"/>
                  </a:cubicBezTo>
                  <a:cubicBezTo>
                    <a:pt x="248" y="534"/>
                    <a:pt x="257" y="586"/>
                    <a:pt x="270" y="636"/>
                  </a:cubicBezTo>
                  <a:cubicBezTo>
                    <a:pt x="289" y="701"/>
                    <a:pt x="337" y="753"/>
                    <a:pt x="400" y="777"/>
                  </a:cubicBezTo>
                  <a:cubicBezTo>
                    <a:pt x="440" y="792"/>
                    <a:pt x="482" y="801"/>
                    <a:pt x="527" y="801"/>
                  </a:cubicBezTo>
                  <a:cubicBezTo>
                    <a:pt x="566" y="801"/>
                    <a:pt x="602" y="795"/>
                    <a:pt x="637" y="784"/>
                  </a:cubicBezTo>
                  <a:cubicBezTo>
                    <a:pt x="683" y="769"/>
                    <a:pt x="721" y="735"/>
                    <a:pt x="741" y="691"/>
                  </a:cubicBezTo>
                  <a:cubicBezTo>
                    <a:pt x="754" y="662"/>
                    <a:pt x="760" y="629"/>
                    <a:pt x="760" y="595"/>
                  </a:cubicBezTo>
                  <a:cubicBezTo>
                    <a:pt x="1010" y="595"/>
                    <a:pt x="1010" y="595"/>
                    <a:pt x="1010" y="595"/>
                  </a:cubicBezTo>
                  <a:cubicBezTo>
                    <a:pt x="1008" y="624"/>
                    <a:pt x="1004" y="653"/>
                    <a:pt x="998" y="680"/>
                  </a:cubicBezTo>
                  <a:cubicBezTo>
                    <a:pt x="976" y="768"/>
                    <a:pt x="914" y="843"/>
                    <a:pt x="832" y="877"/>
                  </a:cubicBezTo>
                  <a:cubicBezTo>
                    <a:pt x="738" y="917"/>
                    <a:pt x="635" y="939"/>
                    <a:pt x="527" y="939"/>
                  </a:cubicBezTo>
                  <a:cubicBezTo>
                    <a:pt x="444" y="939"/>
                    <a:pt x="362" y="926"/>
                    <a:pt x="287" y="902"/>
                  </a:cubicBezTo>
                  <a:cubicBezTo>
                    <a:pt x="171" y="866"/>
                    <a:pt x="71" y="783"/>
                    <a:pt x="31" y="6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Freeform 60"/>
            <p:cNvSpPr>
              <a:spLocks/>
            </p:cNvSpPr>
            <p:nvPr userDrawn="1"/>
          </p:nvSpPr>
          <p:spPr bwMode="auto">
            <a:xfrm>
              <a:off x="7743893" y="-790900"/>
              <a:ext cx="40339" cy="104210"/>
            </a:xfrm>
            <a:custGeom>
              <a:avLst/>
              <a:gdLst>
                <a:gd name="T0" fmla="*/ 211 w 219"/>
                <a:gd name="T1" fmla="*/ 1 h 565"/>
                <a:gd name="T2" fmla="*/ 0 w 219"/>
                <a:gd name="T3" fmla="*/ 20 h 565"/>
                <a:gd name="T4" fmla="*/ 0 w 219"/>
                <a:gd name="T5" fmla="*/ 51 h 565"/>
                <a:gd name="T6" fmla="*/ 6 w 219"/>
                <a:gd name="T7" fmla="*/ 52 h 565"/>
                <a:gd name="T8" fmla="*/ 92 w 219"/>
                <a:gd name="T9" fmla="*/ 123 h 565"/>
                <a:gd name="T10" fmla="*/ 92 w 219"/>
                <a:gd name="T11" fmla="*/ 565 h 565"/>
                <a:gd name="T12" fmla="*/ 219 w 219"/>
                <a:gd name="T13" fmla="*/ 565 h 565"/>
                <a:gd name="T14" fmla="*/ 219 w 219"/>
                <a:gd name="T15" fmla="*/ 0 h 565"/>
                <a:gd name="T16" fmla="*/ 211 w 219"/>
                <a:gd name="T17" fmla="*/ 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565">
                  <a:moveTo>
                    <a:pt x="211" y="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92" y="62"/>
                    <a:pt x="92" y="62"/>
                    <a:pt x="92" y="123"/>
                  </a:cubicBezTo>
                  <a:cubicBezTo>
                    <a:pt x="92" y="565"/>
                    <a:pt x="92" y="565"/>
                    <a:pt x="92" y="565"/>
                  </a:cubicBezTo>
                  <a:cubicBezTo>
                    <a:pt x="219" y="565"/>
                    <a:pt x="219" y="565"/>
                    <a:pt x="219" y="565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11" y="1"/>
                    <a:pt x="211" y="1"/>
                    <a:pt x="21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Freeform 61"/>
            <p:cNvSpPr>
              <a:spLocks/>
            </p:cNvSpPr>
            <p:nvPr userDrawn="1"/>
          </p:nvSpPr>
          <p:spPr bwMode="auto">
            <a:xfrm>
              <a:off x="7804401" y="-758964"/>
              <a:ext cx="82360" cy="72275"/>
            </a:xfrm>
            <a:custGeom>
              <a:avLst/>
              <a:gdLst>
                <a:gd name="T0" fmla="*/ 328 w 446"/>
                <a:gd name="T1" fmla="*/ 1 h 398"/>
                <a:gd name="T2" fmla="*/ 180 w 446"/>
                <a:gd name="T3" fmla="*/ 87 h 398"/>
                <a:gd name="T4" fmla="*/ 180 w 446"/>
                <a:gd name="T5" fmla="*/ 0 h 398"/>
                <a:gd name="T6" fmla="*/ 172 w 446"/>
                <a:gd name="T7" fmla="*/ 1 h 398"/>
                <a:gd name="T8" fmla="*/ 0 w 446"/>
                <a:gd name="T9" fmla="*/ 28 h 398"/>
                <a:gd name="T10" fmla="*/ 0 w 446"/>
                <a:gd name="T11" fmla="*/ 58 h 398"/>
                <a:gd name="T12" fmla="*/ 8 w 446"/>
                <a:gd name="T13" fmla="*/ 58 h 398"/>
                <a:gd name="T14" fmla="*/ 74 w 446"/>
                <a:gd name="T15" fmla="*/ 122 h 398"/>
                <a:gd name="T16" fmla="*/ 74 w 446"/>
                <a:gd name="T17" fmla="*/ 398 h 398"/>
                <a:gd name="T18" fmla="*/ 180 w 446"/>
                <a:gd name="T19" fmla="*/ 398 h 398"/>
                <a:gd name="T20" fmla="*/ 180 w 446"/>
                <a:gd name="T21" fmla="*/ 195 h 398"/>
                <a:gd name="T22" fmla="*/ 285 w 446"/>
                <a:gd name="T23" fmla="*/ 71 h 398"/>
                <a:gd name="T24" fmla="*/ 339 w 446"/>
                <a:gd name="T25" fmla="*/ 183 h 398"/>
                <a:gd name="T26" fmla="*/ 339 w 446"/>
                <a:gd name="T27" fmla="*/ 398 h 398"/>
                <a:gd name="T28" fmla="*/ 446 w 446"/>
                <a:gd name="T29" fmla="*/ 398 h 398"/>
                <a:gd name="T30" fmla="*/ 446 w 446"/>
                <a:gd name="T31" fmla="*/ 122 h 398"/>
                <a:gd name="T32" fmla="*/ 328 w 446"/>
                <a:gd name="T33" fmla="*/ 1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6" h="398">
                  <a:moveTo>
                    <a:pt x="328" y="1"/>
                  </a:moveTo>
                  <a:cubicBezTo>
                    <a:pt x="249" y="1"/>
                    <a:pt x="202" y="54"/>
                    <a:pt x="180" y="87"/>
                  </a:cubicBezTo>
                  <a:cubicBezTo>
                    <a:pt x="180" y="58"/>
                    <a:pt x="180" y="0"/>
                    <a:pt x="180" y="0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2" y="60"/>
                    <a:pt x="74" y="71"/>
                    <a:pt x="74" y="122"/>
                  </a:cubicBezTo>
                  <a:cubicBezTo>
                    <a:pt x="74" y="398"/>
                    <a:pt x="74" y="398"/>
                    <a:pt x="74" y="398"/>
                  </a:cubicBezTo>
                  <a:cubicBezTo>
                    <a:pt x="180" y="398"/>
                    <a:pt x="180" y="398"/>
                    <a:pt x="180" y="398"/>
                  </a:cubicBezTo>
                  <a:cubicBezTo>
                    <a:pt x="180" y="195"/>
                    <a:pt x="180" y="195"/>
                    <a:pt x="180" y="195"/>
                  </a:cubicBezTo>
                  <a:cubicBezTo>
                    <a:pt x="180" y="141"/>
                    <a:pt x="232" y="71"/>
                    <a:pt x="285" y="71"/>
                  </a:cubicBezTo>
                  <a:cubicBezTo>
                    <a:pt x="337" y="71"/>
                    <a:pt x="339" y="113"/>
                    <a:pt x="339" y="183"/>
                  </a:cubicBezTo>
                  <a:cubicBezTo>
                    <a:pt x="339" y="398"/>
                    <a:pt x="339" y="398"/>
                    <a:pt x="339" y="398"/>
                  </a:cubicBezTo>
                  <a:cubicBezTo>
                    <a:pt x="446" y="398"/>
                    <a:pt x="446" y="398"/>
                    <a:pt x="446" y="398"/>
                  </a:cubicBezTo>
                  <a:cubicBezTo>
                    <a:pt x="446" y="122"/>
                    <a:pt x="446" y="122"/>
                    <a:pt x="446" y="122"/>
                  </a:cubicBezTo>
                  <a:cubicBezTo>
                    <a:pt x="446" y="44"/>
                    <a:pt x="404" y="1"/>
                    <a:pt x="328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Freeform 62"/>
            <p:cNvSpPr>
              <a:spLocks/>
            </p:cNvSpPr>
            <p:nvPr userDrawn="1"/>
          </p:nvSpPr>
          <p:spPr bwMode="auto">
            <a:xfrm>
              <a:off x="7910291" y="-758964"/>
              <a:ext cx="53786" cy="73955"/>
            </a:xfrm>
            <a:custGeom>
              <a:avLst/>
              <a:gdLst>
                <a:gd name="T0" fmla="*/ 175 w 298"/>
                <a:gd name="T1" fmla="*/ 155 h 407"/>
                <a:gd name="T2" fmla="*/ 97 w 298"/>
                <a:gd name="T3" fmla="*/ 87 h 407"/>
                <a:gd name="T4" fmla="*/ 154 w 298"/>
                <a:gd name="T5" fmla="*/ 50 h 407"/>
                <a:gd name="T6" fmla="*/ 254 w 298"/>
                <a:gd name="T7" fmla="*/ 85 h 407"/>
                <a:gd name="T8" fmla="*/ 270 w 298"/>
                <a:gd name="T9" fmla="*/ 95 h 407"/>
                <a:gd name="T10" fmla="*/ 270 w 298"/>
                <a:gd name="T11" fmla="*/ 15 h 407"/>
                <a:gd name="T12" fmla="*/ 257 w 298"/>
                <a:gd name="T13" fmla="*/ 12 h 407"/>
                <a:gd name="T14" fmla="*/ 160 w 298"/>
                <a:gd name="T15" fmla="*/ 0 h 407"/>
                <a:gd name="T16" fmla="*/ 0 w 298"/>
                <a:gd name="T17" fmla="*/ 115 h 407"/>
                <a:gd name="T18" fmla="*/ 117 w 298"/>
                <a:gd name="T19" fmla="*/ 238 h 407"/>
                <a:gd name="T20" fmla="*/ 200 w 298"/>
                <a:gd name="T21" fmla="*/ 310 h 407"/>
                <a:gd name="T22" fmla="*/ 129 w 298"/>
                <a:gd name="T23" fmla="*/ 356 h 407"/>
                <a:gd name="T24" fmla="*/ 12 w 298"/>
                <a:gd name="T25" fmla="*/ 315 h 407"/>
                <a:gd name="T26" fmla="*/ 0 w 298"/>
                <a:gd name="T27" fmla="*/ 308 h 407"/>
                <a:gd name="T28" fmla="*/ 0 w 298"/>
                <a:gd name="T29" fmla="*/ 391 h 407"/>
                <a:gd name="T30" fmla="*/ 8 w 298"/>
                <a:gd name="T31" fmla="*/ 392 h 407"/>
                <a:gd name="T32" fmla="*/ 125 w 298"/>
                <a:gd name="T33" fmla="*/ 407 h 407"/>
                <a:gd name="T34" fmla="*/ 298 w 298"/>
                <a:gd name="T35" fmla="*/ 288 h 407"/>
                <a:gd name="T36" fmla="*/ 175 w 298"/>
                <a:gd name="T37" fmla="*/ 155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407">
                  <a:moveTo>
                    <a:pt x="175" y="155"/>
                  </a:moveTo>
                  <a:cubicBezTo>
                    <a:pt x="133" y="134"/>
                    <a:pt x="97" y="116"/>
                    <a:pt x="97" y="87"/>
                  </a:cubicBezTo>
                  <a:cubicBezTo>
                    <a:pt x="97" y="54"/>
                    <a:pt x="137" y="50"/>
                    <a:pt x="154" y="50"/>
                  </a:cubicBezTo>
                  <a:cubicBezTo>
                    <a:pt x="198" y="50"/>
                    <a:pt x="237" y="74"/>
                    <a:pt x="254" y="85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70" y="15"/>
                    <a:pt x="270" y="15"/>
                    <a:pt x="270" y="15"/>
                  </a:cubicBezTo>
                  <a:cubicBezTo>
                    <a:pt x="257" y="12"/>
                    <a:pt x="257" y="12"/>
                    <a:pt x="257" y="12"/>
                  </a:cubicBezTo>
                  <a:cubicBezTo>
                    <a:pt x="238" y="8"/>
                    <a:pt x="201" y="0"/>
                    <a:pt x="160" y="0"/>
                  </a:cubicBezTo>
                  <a:cubicBezTo>
                    <a:pt x="60" y="0"/>
                    <a:pt x="0" y="43"/>
                    <a:pt x="0" y="115"/>
                  </a:cubicBezTo>
                  <a:cubicBezTo>
                    <a:pt x="0" y="180"/>
                    <a:pt x="62" y="211"/>
                    <a:pt x="117" y="238"/>
                  </a:cubicBezTo>
                  <a:cubicBezTo>
                    <a:pt x="160" y="259"/>
                    <a:pt x="200" y="278"/>
                    <a:pt x="200" y="310"/>
                  </a:cubicBezTo>
                  <a:cubicBezTo>
                    <a:pt x="200" y="339"/>
                    <a:pt x="174" y="356"/>
                    <a:pt x="129" y="356"/>
                  </a:cubicBezTo>
                  <a:cubicBezTo>
                    <a:pt x="79" y="356"/>
                    <a:pt x="37" y="330"/>
                    <a:pt x="12" y="31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8" y="392"/>
                    <a:pt x="8" y="392"/>
                    <a:pt x="8" y="392"/>
                  </a:cubicBezTo>
                  <a:cubicBezTo>
                    <a:pt x="30" y="397"/>
                    <a:pt x="70" y="407"/>
                    <a:pt x="125" y="407"/>
                  </a:cubicBezTo>
                  <a:cubicBezTo>
                    <a:pt x="233" y="407"/>
                    <a:pt x="298" y="362"/>
                    <a:pt x="298" y="288"/>
                  </a:cubicBezTo>
                  <a:cubicBezTo>
                    <a:pt x="298" y="215"/>
                    <a:pt x="233" y="183"/>
                    <a:pt x="175" y="1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9" name="Freeform 63"/>
            <p:cNvSpPr>
              <a:spLocks noEditPoints="1"/>
            </p:cNvSpPr>
            <p:nvPr userDrawn="1"/>
          </p:nvSpPr>
          <p:spPr bwMode="auto">
            <a:xfrm>
              <a:off x="7974162" y="-758964"/>
              <a:ext cx="84040" cy="102529"/>
            </a:xfrm>
            <a:custGeom>
              <a:avLst/>
              <a:gdLst>
                <a:gd name="T0" fmla="*/ 292 w 459"/>
                <a:gd name="T1" fmla="*/ 1 h 563"/>
                <a:gd name="T2" fmla="*/ 179 w 459"/>
                <a:gd name="T3" fmla="*/ 56 h 563"/>
                <a:gd name="T4" fmla="*/ 179 w 459"/>
                <a:gd name="T5" fmla="*/ 0 h 563"/>
                <a:gd name="T6" fmla="*/ 170 w 459"/>
                <a:gd name="T7" fmla="*/ 1 h 563"/>
                <a:gd name="T8" fmla="*/ 0 w 459"/>
                <a:gd name="T9" fmla="*/ 28 h 563"/>
                <a:gd name="T10" fmla="*/ 0 w 459"/>
                <a:gd name="T11" fmla="*/ 58 h 563"/>
                <a:gd name="T12" fmla="*/ 8 w 459"/>
                <a:gd name="T13" fmla="*/ 58 h 563"/>
                <a:gd name="T14" fmla="*/ 71 w 459"/>
                <a:gd name="T15" fmla="*/ 122 h 563"/>
                <a:gd name="T16" fmla="*/ 71 w 459"/>
                <a:gd name="T17" fmla="*/ 563 h 563"/>
                <a:gd name="T18" fmla="*/ 178 w 459"/>
                <a:gd name="T19" fmla="*/ 563 h 563"/>
                <a:gd name="T20" fmla="*/ 178 w 459"/>
                <a:gd name="T21" fmla="*/ 362 h 563"/>
                <a:gd name="T22" fmla="*/ 288 w 459"/>
                <a:gd name="T23" fmla="*/ 408 h 563"/>
                <a:gd name="T24" fmla="*/ 459 w 459"/>
                <a:gd name="T25" fmla="*/ 198 h 563"/>
                <a:gd name="T26" fmla="*/ 292 w 459"/>
                <a:gd name="T27" fmla="*/ 1 h 563"/>
                <a:gd name="T28" fmla="*/ 261 w 459"/>
                <a:gd name="T29" fmla="*/ 60 h 563"/>
                <a:gd name="T30" fmla="*/ 343 w 459"/>
                <a:gd name="T31" fmla="*/ 198 h 563"/>
                <a:gd name="T32" fmla="*/ 262 w 459"/>
                <a:gd name="T33" fmla="*/ 349 h 563"/>
                <a:gd name="T34" fmla="*/ 178 w 459"/>
                <a:gd name="T35" fmla="*/ 230 h 563"/>
                <a:gd name="T36" fmla="*/ 178 w 459"/>
                <a:gd name="T37" fmla="*/ 196 h 563"/>
                <a:gd name="T38" fmla="*/ 261 w 459"/>
                <a:gd name="T39" fmla="*/ 6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9" h="563">
                  <a:moveTo>
                    <a:pt x="292" y="1"/>
                  </a:moveTo>
                  <a:cubicBezTo>
                    <a:pt x="252" y="1"/>
                    <a:pt x="214" y="20"/>
                    <a:pt x="179" y="56"/>
                  </a:cubicBezTo>
                  <a:cubicBezTo>
                    <a:pt x="179" y="37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1" y="60"/>
                    <a:pt x="71" y="70"/>
                    <a:pt x="71" y="122"/>
                  </a:cubicBezTo>
                  <a:cubicBezTo>
                    <a:pt x="71" y="563"/>
                    <a:pt x="71" y="563"/>
                    <a:pt x="71" y="563"/>
                  </a:cubicBezTo>
                  <a:cubicBezTo>
                    <a:pt x="178" y="563"/>
                    <a:pt x="178" y="563"/>
                    <a:pt x="178" y="563"/>
                  </a:cubicBezTo>
                  <a:cubicBezTo>
                    <a:pt x="178" y="563"/>
                    <a:pt x="178" y="395"/>
                    <a:pt x="178" y="362"/>
                  </a:cubicBezTo>
                  <a:cubicBezTo>
                    <a:pt x="198" y="386"/>
                    <a:pt x="229" y="408"/>
                    <a:pt x="288" y="408"/>
                  </a:cubicBezTo>
                  <a:cubicBezTo>
                    <a:pt x="400" y="408"/>
                    <a:pt x="459" y="335"/>
                    <a:pt x="459" y="198"/>
                  </a:cubicBezTo>
                  <a:cubicBezTo>
                    <a:pt x="459" y="73"/>
                    <a:pt x="398" y="1"/>
                    <a:pt x="292" y="1"/>
                  </a:cubicBezTo>
                  <a:moveTo>
                    <a:pt x="261" y="60"/>
                  </a:moveTo>
                  <a:cubicBezTo>
                    <a:pt x="334" y="60"/>
                    <a:pt x="343" y="139"/>
                    <a:pt x="343" y="198"/>
                  </a:cubicBezTo>
                  <a:cubicBezTo>
                    <a:pt x="343" y="300"/>
                    <a:pt x="317" y="349"/>
                    <a:pt x="262" y="349"/>
                  </a:cubicBezTo>
                  <a:cubicBezTo>
                    <a:pt x="193" y="349"/>
                    <a:pt x="178" y="284"/>
                    <a:pt x="178" y="230"/>
                  </a:cubicBezTo>
                  <a:cubicBezTo>
                    <a:pt x="178" y="196"/>
                    <a:pt x="178" y="196"/>
                    <a:pt x="178" y="196"/>
                  </a:cubicBezTo>
                  <a:cubicBezTo>
                    <a:pt x="178" y="155"/>
                    <a:pt x="186" y="60"/>
                    <a:pt x="261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Freeform 64"/>
            <p:cNvSpPr>
              <a:spLocks/>
            </p:cNvSpPr>
            <p:nvPr userDrawn="1"/>
          </p:nvSpPr>
          <p:spPr bwMode="auto">
            <a:xfrm>
              <a:off x="8071648" y="-758964"/>
              <a:ext cx="33616" cy="72275"/>
            </a:xfrm>
            <a:custGeom>
              <a:avLst/>
              <a:gdLst>
                <a:gd name="T0" fmla="*/ 0 w 178"/>
                <a:gd name="T1" fmla="*/ 28 h 398"/>
                <a:gd name="T2" fmla="*/ 0 w 178"/>
                <a:gd name="T3" fmla="*/ 58 h 398"/>
                <a:gd name="T4" fmla="*/ 8 w 178"/>
                <a:gd name="T5" fmla="*/ 58 h 398"/>
                <a:gd name="T6" fmla="*/ 71 w 178"/>
                <a:gd name="T7" fmla="*/ 122 h 398"/>
                <a:gd name="T8" fmla="*/ 71 w 178"/>
                <a:gd name="T9" fmla="*/ 398 h 398"/>
                <a:gd name="T10" fmla="*/ 178 w 178"/>
                <a:gd name="T11" fmla="*/ 398 h 398"/>
                <a:gd name="T12" fmla="*/ 178 w 178"/>
                <a:gd name="T13" fmla="*/ 0 h 398"/>
                <a:gd name="T14" fmla="*/ 169 w 178"/>
                <a:gd name="T15" fmla="*/ 1 h 398"/>
                <a:gd name="T16" fmla="*/ 0 w 178"/>
                <a:gd name="T17" fmla="*/ 2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398">
                  <a:moveTo>
                    <a:pt x="0" y="2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0" y="60"/>
                    <a:pt x="71" y="70"/>
                    <a:pt x="71" y="122"/>
                  </a:cubicBezTo>
                  <a:cubicBezTo>
                    <a:pt x="71" y="398"/>
                    <a:pt x="71" y="398"/>
                    <a:pt x="71" y="398"/>
                  </a:cubicBezTo>
                  <a:cubicBezTo>
                    <a:pt x="178" y="398"/>
                    <a:pt x="178" y="398"/>
                    <a:pt x="178" y="398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0" y="28"/>
                    <a:pt x="0" y="28"/>
                    <a:pt x="0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1" name="Freeform 65"/>
            <p:cNvSpPr>
              <a:spLocks/>
            </p:cNvSpPr>
            <p:nvPr userDrawn="1"/>
          </p:nvSpPr>
          <p:spPr bwMode="auto">
            <a:xfrm>
              <a:off x="8083415" y="-789219"/>
              <a:ext cx="23531" cy="20170"/>
            </a:xfrm>
            <a:custGeom>
              <a:avLst/>
              <a:gdLst>
                <a:gd name="T0" fmla="*/ 64 w 132"/>
                <a:gd name="T1" fmla="*/ 116 h 116"/>
                <a:gd name="T2" fmla="*/ 132 w 132"/>
                <a:gd name="T3" fmla="*/ 57 h 116"/>
                <a:gd name="T4" fmla="*/ 65 w 132"/>
                <a:gd name="T5" fmla="*/ 0 h 116"/>
                <a:gd name="T6" fmla="*/ 0 w 132"/>
                <a:gd name="T7" fmla="*/ 57 h 116"/>
                <a:gd name="T8" fmla="*/ 64 w 13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6">
                  <a:moveTo>
                    <a:pt x="64" y="116"/>
                  </a:moveTo>
                  <a:cubicBezTo>
                    <a:pt x="102" y="116"/>
                    <a:pt x="132" y="89"/>
                    <a:pt x="132" y="57"/>
                  </a:cubicBezTo>
                  <a:cubicBezTo>
                    <a:pt x="132" y="26"/>
                    <a:pt x="102" y="0"/>
                    <a:pt x="65" y="0"/>
                  </a:cubicBezTo>
                  <a:cubicBezTo>
                    <a:pt x="29" y="0"/>
                    <a:pt x="0" y="26"/>
                    <a:pt x="0" y="57"/>
                  </a:cubicBezTo>
                  <a:cubicBezTo>
                    <a:pt x="0" y="89"/>
                    <a:pt x="29" y="116"/>
                    <a:pt x="64" y="1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Freeform 66"/>
            <p:cNvSpPr>
              <a:spLocks/>
            </p:cNvSpPr>
            <p:nvPr userDrawn="1"/>
          </p:nvSpPr>
          <p:spPr bwMode="auto">
            <a:xfrm>
              <a:off x="8123754" y="-758964"/>
              <a:ext cx="63870" cy="72275"/>
            </a:xfrm>
            <a:custGeom>
              <a:avLst/>
              <a:gdLst>
                <a:gd name="T0" fmla="*/ 345 w 345"/>
                <a:gd name="T1" fmla="*/ 89 h 398"/>
                <a:gd name="T2" fmla="*/ 345 w 345"/>
                <a:gd name="T3" fmla="*/ 6 h 398"/>
                <a:gd name="T4" fmla="*/ 339 w 345"/>
                <a:gd name="T5" fmla="*/ 5 h 398"/>
                <a:gd name="T6" fmla="*/ 288 w 345"/>
                <a:gd name="T7" fmla="*/ 1 h 398"/>
                <a:gd name="T8" fmla="*/ 179 w 345"/>
                <a:gd name="T9" fmla="*/ 80 h 398"/>
                <a:gd name="T10" fmla="*/ 179 w 345"/>
                <a:gd name="T11" fmla="*/ 0 h 398"/>
                <a:gd name="T12" fmla="*/ 170 w 345"/>
                <a:gd name="T13" fmla="*/ 1 h 398"/>
                <a:gd name="T14" fmla="*/ 0 w 345"/>
                <a:gd name="T15" fmla="*/ 28 h 398"/>
                <a:gd name="T16" fmla="*/ 0 w 345"/>
                <a:gd name="T17" fmla="*/ 58 h 398"/>
                <a:gd name="T18" fmla="*/ 7 w 345"/>
                <a:gd name="T19" fmla="*/ 58 h 398"/>
                <a:gd name="T20" fmla="*/ 72 w 345"/>
                <a:gd name="T21" fmla="*/ 122 h 398"/>
                <a:gd name="T22" fmla="*/ 72 w 345"/>
                <a:gd name="T23" fmla="*/ 398 h 398"/>
                <a:gd name="T24" fmla="*/ 179 w 345"/>
                <a:gd name="T25" fmla="*/ 398 h 398"/>
                <a:gd name="T26" fmla="*/ 179 w 345"/>
                <a:gd name="T27" fmla="*/ 199 h 398"/>
                <a:gd name="T28" fmla="*/ 291 w 345"/>
                <a:gd name="T29" fmla="*/ 87 h 398"/>
                <a:gd name="T30" fmla="*/ 328 w 345"/>
                <a:gd name="T31" fmla="*/ 94 h 398"/>
                <a:gd name="T32" fmla="*/ 345 w 345"/>
                <a:gd name="T33" fmla="*/ 99 h 398"/>
                <a:gd name="T34" fmla="*/ 345 w 345"/>
                <a:gd name="T35" fmla="*/ 8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5" h="398">
                  <a:moveTo>
                    <a:pt x="345" y="89"/>
                  </a:moveTo>
                  <a:cubicBezTo>
                    <a:pt x="345" y="6"/>
                    <a:pt x="345" y="6"/>
                    <a:pt x="345" y="6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1" y="2"/>
                    <a:pt x="304" y="1"/>
                    <a:pt x="288" y="1"/>
                  </a:cubicBezTo>
                  <a:cubicBezTo>
                    <a:pt x="228" y="1"/>
                    <a:pt x="196" y="45"/>
                    <a:pt x="179" y="80"/>
                  </a:cubicBezTo>
                  <a:cubicBezTo>
                    <a:pt x="179" y="48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1" y="60"/>
                    <a:pt x="72" y="70"/>
                    <a:pt x="72" y="122"/>
                  </a:cubicBezTo>
                  <a:cubicBezTo>
                    <a:pt x="72" y="398"/>
                    <a:pt x="72" y="398"/>
                    <a:pt x="72" y="398"/>
                  </a:cubicBezTo>
                  <a:cubicBezTo>
                    <a:pt x="179" y="398"/>
                    <a:pt x="179" y="398"/>
                    <a:pt x="179" y="398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65"/>
                    <a:pt x="190" y="87"/>
                    <a:pt x="291" y="87"/>
                  </a:cubicBezTo>
                  <a:cubicBezTo>
                    <a:pt x="302" y="87"/>
                    <a:pt x="315" y="91"/>
                    <a:pt x="328" y="94"/>
                  </a:cubicBezTo>
                  <a:cubicBezTo>
                    <a:pt x="345" y="99"/>
                    <a:pt x="345" y="99"/>
                    <a:pt x="345" y="99"/>
                  </a:cubicBezTo>
                  <a:cubicBezTo>
                    <a:pt x="345" y="89"/>
                    <a:pt x="345" y="89"/>
                    <a:pt x="345" y="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3" name="Freeform 67"/>
            <p:cNvSpPr>
              <a:spLocks noEditPoints="1"/>
            </p:cNvSpPr>
            <p:nvPr userDrawn="1"/>
          </p:nvSpPr>
          <p:spPr bwMode="auto">
            <a:xfrm>
              <a:off x="8196028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2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6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7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2" y="348"/>
                    <a:pt x="119" y="253"/>
                    <a:pt x="116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Freeform 68"/>
            <p:cNvSpPr>
              <a:spLocks/>
            </p:cNvSpPr>
            <p:nvPr userDrawn="1"/>
          </p:nvSpPr>
          <p:spPr bwMode="auto">
            <a:xfrm>
              <a:off x="8384278" y="-792580"/>
              <a:ext cx="80678" cy="105891"/>
            </a:xfrm>
            <a:custGeom>
              <a:avLst/>
              <a:gdLst>
                <a:gd name="T0" fmla="*/ 325 w 445"/>
                <a:gd name="T1" fmla="*/ 181 h 578"/>
                <a:gd name="T2" fmla="*/ 178 w 445"/>
                <a:gd name="T3" fmla="*/ 266 h 578"/>
                <a:gd name="T4" fmla="*/ 178 w 445"/>
                <a:gd name="T5" fmla="*/ 0 h 578"/>
                <a:gd name="T6" fmla="*/ 170 w 445"/>
                <a:gd name="T7" fmla="*/ 1 h 578"/>
                <a:gd name="T8" fmla="*/ 0 w 445"/>
                <a:gd name="T9" fmla="*/ 22 h 578"/>
                <a:gd name="T10" fmla="*/ 0 w 445"/>
                <a:gd name="T11" fmla="*/ 52 h 578"/>
                <a:gd name="T12" fmla="*/ 8 w 445"/>
                <a:gd name="T13" fmla="*/ 52 h 578"/>
                <a:gd name="T14" fmla="*/ 72 w 445"/>
                <a:gd name="T15" fmla="*/ 118 h 578"/>
                <a:gd name="T16" fmla="*/ 72 w 445"/>
                <a:gd name="T17" fmla="*/ 578 h 578"/>
                <a:gd name="T18" fmla="*/ 178 w 445"/>
                <a:gd name="T19" fmla="*/ 578 h 578"/>
                <a:gd name="T20" fmla="*/ 178 w 445"/>
                <a:gd name="T21" fmla="*/ 380 h 578"/>
                <a:gd name="T22" fmla="*/ 279 w 445"/>
                <a:gd name="T23" fmla="*/ 251 h 578"/>
                <a:gd name="T24" fmla="*/ 339 w 445"/>
                <a:gd name="T25" fmla="*/ 335 h 578"/>
                <a:gd name="T26" fmla="*/ 339 w 445"/>
                <a:gd name="T27" fmla="*/ 578 h 578"/>
                <a:gd name="T28" fmla="*/ 445 w 445"/>
                <a:gd name="T29" fmla="*/ 578 h 578"/>
                <a:gd name="T30" fmla="*/ 445 w 445"/>
                <a:gd name="T31" fmla="*/ 323 h 578"/>
                <a:gd name="T32" fmla="*/ 325 w 445"/>
                <a:gd name="T33" fmla="*/ 18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5" h="578">
                  <a:moveTo>
                    <a:pt x="325" y="181"/>
                  </a:moveTo>
                  <a:cubicBezTo>
                    <a:pt x="246" y="181"/>
                    <a:pt x="201" y="230"/>
                    <a:pt x="178" y="266"/>
                  </a:cubicBezTo>
                  <a:cubicBezTo>
                    <a:pt x="178" y="223"/>
                    <a:pt x="178" y="0"/>
                    <a:pt x="178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60" y="54"/>
                    <a:pt x="72" y="66"/>
                    <a:pt x="72" y="118"/>
                  </a:cubicBezTo>
                  <a:cubicBezTo>
                    <a:pt x="72" y="578"/>
                    <a:pt x="72" y="578"/>
                    <a:pt x="72" y="578"/>
                  </a:cubicBezTo>
                  <a:cubicBezTo>
                    <a:pt x="178" y="578"/>
                    <a:pt x="178" y="578"/>
                    <a:pt x="178" y="578"/>
                  </a:cubicBezTo>
                  <a:cubicBezTo>
                    <a:pt x="178" y="380"/>
                    <a:pt x="178" y="380"/>
                    <a:pt x="178" y="380"/>
                  </a:cubicBezTo>
                  <a:cubicBezTo>
                    <a:pt x="178" y="307"/>
                    <a:pt x="233" y="251"/>
                    <a:pt x="279" y="251"/>
                  </a:cubicBezTo>
                  <a:cubicBezTo>
                    <a:pt x="339" y="251"/>
                    <a:pt x="339" y="296"/>
                    <a:pt x="339" y="335"/>
                  </a:cubicBezTo>
                  <a:cubicBezTo>
                    <a:pt x="339" y="578"/>
                    <a:pt x="339" y="578"/>
                    <a:pt x="339" y="578"/>
                  </a:cubicBezTo>
                  <a:cubicBezTo>
                    <a:pt x="445" y="578"/>
                    <a:pt x="445" y="578"/>
                    <a:pt x="445" y="578"/>
                  </a:cubicBezTo>
                  <a:cubicBezTo>
                    <a:pt x="445" y="323"/>
                    <a:pt x="445" y="323"/>
                    <a:pt x="445" y="323"/>
                  </a:cubicBezTo>
                  <a:cubicBezTo>
                    <a:pt x="445" y="280"/>
                    <a:pt x="445" y="181"/>
                    <a:pt x="325" y="1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69"/>
            <p:cNvSpPr>
              <a:spLocks noEditPoints="1"/>
            </p:cNvSpPr>
            <p:nvPr userDrawn="1"/>
          </p:nvSpPr>
          <p:spPr bwMode="auto">
            <a:xfrm>
              <a:off x="8485126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3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7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3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8" y="84"/>
                    <a:pt x="270" y="122"/>
                  </a:cubicBezTo>
                  <a:cubicBezTo>
                    <a:pt x="256" y="122"/>
                    <a:pt x="130" y="122"/>
                    <a:pt x="117" y="122"/>
                  </a:cubicBezTo>
                  <a:cubicBezTo>
                    <a:pt x="119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70"/>
            <p:cNvSpPr>
              <a:spLocks/>
            </p:cNvSpPr>
            <p:nvPr userDrawn="1"/>
          </p:nvSpPr>
          <p:spPr bwMode="auto">
            <a:xfrm>
              <a:off x="8320407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9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2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2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2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71"/>
            <p:cNvSpPr>
              <a:spLocks/>
            </p:cNvSpPr>
            <p:nvPr userDrawn="1"/>
          </p:nvSpPr>
          <p:spPr bwMode="auto">
            <a:xfrm>
              <a:off x="8602782" y="-789219"/>
              <a:ext cx="117656" cy="102529"/>
            </a:xfrm>
            <a:custGeom>
              <a:avLst/>
              <a:gdLst>
                <a:gd name="T0" fmla="*/ 632 w 640"/>
                <a:gd name="T1" fmla="*/ 0 h 556"/>
                <a:gd name="T2" fmla="*/ 525 w 640"/>
                <a:gd name="T3" fmla="*/ 0 h 556"/>
                <a:gd name="T4" fmla="*/ 525 w 640"/>
                <a:gd name="T5" fmla="*/ 423 h 556"/>
                <a:gd name="T6" fmla="*/ 246 w 640"/>
                <a:gd name="T7" fmla="*/ 0 h 556"/>
                <a:gd name="T8" fmla="*/ 0 w 640"/>
                <a:gd name="T9" fmla="*/ 0 h 556"/>
                <a:gd name="T10" fmla="*/ 0 w 640"/>
                <a:gd name="T11" fmla="*/ 32 h 556"/>
                <a:gd name="T12" fmla="*/ 21 w 640"/>
                <a:gd name="T13" fmla="*/ 36 h 556"/>
                <a:gd name="T14" fmla="*/ 91 w 640"/>
                <a:gd name="T15" fmla="*/ 111 h 556"/>
                <a:gd name="T16" fmla="*/ 91 w 640"/>
                <a:gd name="T17" fmla="*/ 556 h 556"/>
                <a:gd name="T18" fmla="*/ 206 w 640"/>
                <a:gd name="T19" fmla="*/ 556 h 556"/>
                <a:gd name="T20" fmla="*/ 206 w 640"/>
                <a:gd name="T21" fmla="*/ 114 h 556"/>
                <a:gd name="T22" fmla="*/ 498 w 640"/>
                <a:gd name="T23" fmla="*/ 556 h 556"/>
                <a:gd name="T24" fmla="*/ 640 w 640"/>
                <a:gd name="T25" fmla="*/ 556 h 556"/>
                <a:gd name="T26" fmla="*/ 640 w 640"/>
                <a:gd name="T27" fmla="*/ 0 h 556"/>
                <a:gd name="T28" fmla="*/ 632 w 640"/>
                <a:gd name="T2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556">
                  <a:moveTo>
                    <a:pt x="632" y="0"/>
                  </a:moveTo>
                  <a:cubicBezTo>
                    <a:pt x="525" y="0"/>
                    <a:pt x="525" y="0"/>
                    <a:pt x="525" y="0"/>
                  </a:cubicBezTo>
                  <a:cubicBezTo>
                    <a:pt x="525" y="0"/>
                    <a:pt x="525" y="382"/>
                    <a:pt x="525" y="423"/>
                  </a:cubicBezTo>
                  <a:cubicBezTo>
                    <a:pt x="503" y="389"/>
                    <a:pt x="246" y="0"/>
                    <a:pt x="2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86" y="47"/>
                    <a:pt x="91" y="47"/>
                    <a:pt x="91" y="111"/>
                  </a:cubicBezTo>
                  <a:cubicBezTo>
                    <a:pt x="91" y="556"/>
                    <a:pt x="91" y="556"/>
                    <a:pt x="91" y="556"/>
                  </a:cubicBezTo>
                  <a:cubicBezTo>
                    <a:pt x="206" y="556"/>
                    <a:pt x="206" y="556"/>
                    <a:pt x="206" y="556"/>
                  </a:cubicBezTo>
                  <a:cubicBezTo>
                    <a:pt x="206" y="556"/>
                    <a:pt x="206" y="155"/>
                    <a:pt x="206" y="114"/>
                  </a:cubicBezTo>
                  <a:cubicBezTo>
                    <a:pt x="228" y="148"/>
                    <a:pt x="498" y="556"/>
                    <a:pt x="498" y="556"/>
                  </a:cubicBezTo>
                  <a:cubicBezTo>
                    <a:pt x="640" y="556"/>
                    <a:pt x="640" y="556"/>
                    <a:pt x="640" y="556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632" y="0"/>
                    <a:pt x="632" y="0"/>
                    <a:pt x="6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8" name="Freeform 72"/>
            <p:cNvSpPr>
              <a:spLocks noEditPoints="1"/>
            </p:cNvSpPr>
            <p:nvPr userDrawn="1"/>
          </p:nvSpPr>
          <p:spPr bwMode="auto">
            <a:xfrm>
              <a:off x="8738927" y="-758964"/>
              <a:ext cx="70594" cy="73955"/>
            </a:xfrm>
            <a:custGeom>
              <a:avLst/>
              <a:gdLst>
                <a:gd name="T0" fmla="*/ 378 w 378"/>
                <a:gd name="T1" fmla="*/ 161 h 407"/>
                <a:gd name="T2" fmla="*/ 200 w 378"/>
                <a:gd name="T3" fmla="*/ 0 h 407"/>
                <a:gd name="T4" fmla="*/ 0 w 378"/>
                <a:gd name="T5" fmla="*/ 190 h 407"/>
                <a:gd name="T6" fmla="*/ 232 w 378"/>
                <a:gd name="T7" fmla="*/ 407 h 407"/>
                <a:gd name="T8" fmla="*/ 363 w 378"/>
                <a:gd name="T9" fmla="*/ 385 h 407"/>
                <a:gd name="T10" fmla="*/ 369 w 378"/>
                <a:gd name="T11" fmla="*/ 383 h 407"/>
                <a:gd name="T12" fmla="*/ 369 w 378"/>
                <a:gd name="T13" fmla="*/ 331 h 407"/>
                <a:gd name="T14" fmla="*/ 359 w 378"/>
                <a:gd name="T15" fmla="*/ 335 h 407"/>
                <a:gd name="T16" fmla="*/ 276 w 378"/>
                <a:gd name="T17" fmla="*/ 348 h 407"/>
                <a:gd name="T18" fmla="*/ 117 w 378"/>
                <a:gd name="T19" fmla="*/ 169 h 407"/>
                <a:gd name="T20" fmla="*/ 378 w 378"/>
                <a:gd name="T21" fmla="*/ 169 h 407"/>
                <a:gd name="T22" fmla="*/ 378 w 378"/>
                <a:gd name="T23" fmla="*/ 161 h 407"/>
                <a:gd name="T24" fmla="*/ 196 w 378"/>
                <a:gd name="T25" fmla="*/ 42 h 407"/>
                <a:gd name="T26" fmla="*/ 270 w 378"/>
                <a:gd name="T27" fmla="*/ 122 h 407"/>
                <a:gd name="T28" fmla="*/ 117 w 378"/>
                <a:gd name="T29" fmla="*/ 122 h 407"/>
                <a:gd name="T30" fmla="*/ 196 w 378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8" h="407">
                  <a:moveTo>
                    <a:pt x="378" y="161"/>
                  </a:moveTo>
                  <a:cubicBezTo>
                    <a:pt x="378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6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8" y="169"/>
                    <a:pt x="378" y="169"/>
                  </a:cubicBezTo>
                  <a:cubicBezTo>
                    <a:pt x="378" y="161"/>
                    <a:pt x="378" y="161"/>
                    <a:pt x="378" y="161"/>
                  </a:cubicBezTo>
                  <a:moveTo>
                    <a:pt x="196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9" name="Freeform 73"/>
            <p:cNvSpPr>
              <a:spLocks/>
            </p:cNvSpPr>
            <p:nvPr userDrawn="1"/>
          </p:nvSpPr>
          <p:spPr bwMode="auto">
            <a:xfrm>
              <a:off x="8903646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8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1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1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1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0" name="Freeform 74"/>
            <p:cNvSpPr>
              <a:spLocks/>
            </p:cNvSpPr>
            <p:nvPr userDrawn="1"/>
          </p:nvSpPr>
          <p:spPr bwMode="auto">
            <a:xfrm>
              <a:off x="8811201" y="-757284"/>
              <a:ext cx="85721" cy="70594"/>
            </a:xfrm>
            <a:custGeom>
              <a:avLst/>
              <a:gdLst>
                <a:gd name="T0" fmla="*/ 363 w 473"/>
                <a:gd name="T1" fmla="*/ 127 h 389"/>
                <a:gd name="T2" fmla="*/ 473 w 473"/>
                <a:gd name="T3" fmla="*/ 0 h 389"/>
                <a:gd name="T4" fmla="*/ 360 w 473"/>
                <a:gd name="T5" fmla="*/ 0 h 389"/>
                <a:gd name="T6" fmla="*/ 256 w 473"/>
                <a:gd name="T7" fmla="*/ 120 h 389"/>
                <a:gd name="T8" fmla="*/ 164 w 473"/>
                <a:gd name="T9" fmla="*/ 0 h 389"/>
                <a:gd name="T10" fmla="*/ 0 w 473"/>
                <a:gd name="T11" fmla="*/ 0 h 389"/>
                <a:gd name="T12" fmla="*/ 0 w 473"/>
                <a:gd name="T13" fmla="*/ 31 h 389"/>
                <a:gd name="T14" fmla="*/ 7 w 473"/>
                <a:gd name="T15" fmla="*/ 31 h 389"/>
                <a:gd name="T16" fmla="*/ 110 w 473"/>
                <a:gd name="T17" fmla="*/ 90 h 389"/>
                <a:gd name="T18" fmla="*/ 177 w 473"/>
                <a:gd name="T19" fmla="*/ 179 h 389"/>
                <a:gd name="T20" fmla="*/ 68 w 473"/>
                <a:gd name="T21" fmla="*/ 306 h 389"/>
                <a:gd name="T22" fmla="*/ 181 w 473"/>
                <a:gd name="T23" fmla="*/ 306 h 389"/>
                <a:gd name="T24" fmla="*/ 230 w 473"/>
                <a:gd name="T25" fmla="*/ 249 h 389"/>
                <a:gd name="T26" fmla="*/ 335 w 473"/>
                <a:gd name="T27" fmla="*/ 389 h 389"/>
                <a:gd name="T28" fmla="*/ 462 w 473"/>
                <a:gd name="T29" fmla="*/ 389 h 389"/>
                <a:gd name="T30" fmla="*/ 261 w 473"/>
                <a:gd name="T31" fmla="*/ 127 h 389"/>
                <a:gd name="T32" fmla="*/ 363 w 473"/>
                <a:gd name="T33" fmla="*/ 12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3" h="389">
                  <a:moveTo>
                    <a:pt x="363" y="127"/>
                  </a:moveTo>
                  <a:cubicBezTo>
                    <a:pt x="473" y="0"/>
                    <a:pt x="473" y="0"/>
                    <a:pt x="473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3" y="35"/>
                    <a:pt x="76" y="45"/>
                    <a:pt x="110" y="90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68" y="306"/>
                    <a:pt x="68" y="306"/>
                    <a:pt x="68" y="306"/>
                  </a:cubicBezTo>
                  <a:cubicBezTo>
                    <a:pt x="181" y="306"/>
                    <a:pt x="181" y="306"/>
                    <a:pt x="181" y="306"/>
                  </a:cubicBezTo>
                  <a:cubicBezTo>
                    <a:pt x="230" y="249"/>
                    <a:pt x="230" y="249"/>
                    <a:pt x="230" y="249"/>
                  </a:cubicBezTo>
                  <a:cubicBezTo>
                    <a:pt x="335" y="389"/>
                    <a:pt x="335" y="389"/>
                    <a:pt x="335" y="389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261" y="127"/>
                    <a:pt x="261" y="127"/>
                    <a:pt x="261" y="127"/>
                  </a:cubicBezTo>
                  <a:cubicBezTo>
                    <a:pt x="363" y="127"/>
                    <a:pt x="363" y="127"/>
                    <a:pt x="363" y="1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91" name="Picture 90" descr="hds-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261" y="274473"/>
            <a:ext cx="2077976" cy="208842"/>
          </a:xfrm>
          <a:prstGeom prst="rect">
            <a:avLst/>
          </a:prstGeom>
          <a:effectLst/>
        </p:spPr>
      </p:pic>
      <p:sp>
        <p:nvSpPr>
          <p:cNvPr id="42" name="TextBox 41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rgbClr val="FFFFFF">
                    <a:alpha val="50000"/>
                  </a:srgbClr>
                </a:solidFill>
                <a:latin typeface="+mn-lt"/>
                <a:ea typeface="+mn-ea"/>
                <a:cs typeface="+mn-cs"/>
              </a:rPr>
              <a:t>© Hitachi Data Systems Corporation 2014. All rights reserved.</a:t>
            </a:r>
          </a:p>
        </p:txBody>
      </p:sp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548467" y="1019128"/>
            <a:ext cx="6131767" cy="2230662"/>
          </a:xfrm>
          <a:prstGeom prst="rect">
            <a:avLst/>
          </a:prstGeom>
          <a:effectLst/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sp>
        <p:nvSpPr>
          <p:cNvPr id="48" name="Rectangle 47"/>
          <p:cNvSpPr/>
          <p:nvPr userDrawn="1"/>
        </p:nvSpPr>
        <p:spPr>
          <a:xfrm rot="10800000">
            <a:off x="-16936" y="3249790"/>
            <a:ext cx="9207447" cy="48013"/>
          </a:xfrm>
          <a:prstGeom prst="rect">
            <a:avLst/>
          </a:prstGeom>
          <a:gradFill>
            <a:gsLst>
              <a:gs pos="100000">
                <a:schemeClr val="accent2"/>
              </a:gs>
              <a:gs pos="0">
                <a:schemeClr val="accent2">
                  <a:shade val="94000"/>
                  <a:satMod val="135000"/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pic>
        <p:nvPicPr>
          <p:cNvPr id="50" name="Picture 49" descr="PPT-WORDS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867" y="3977419"/>
            <a:ext cx="9185297" cy="823220"/>
          </a:xfrm>
          <a:prstGeom prst="rect">
            <a:avLst/>
          </a:prstGeom>
        </p:spPr>
      </p:pic>
      <p:pic>
        <p:nvPicPr>
          <p:cNvPr id="39" name="Picture 38" descr="IWI-RGB-150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261" y="1989705"/>
            <a:ext cx="2077976" cy="391547"/>
          </a:xfrm>
          <a:prstGeom prst="rect">
            <a:avLst/>
          </a:prstGeom>
        </p:spPr>
      </p:pic>
      <p:sp>
        <p:nvSpPr>
          <p:cNvPr id="35" name="TextBox 34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472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64160" y="4912273"/>
            <a:ext cx="650070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  <p:sp>
        <p:nvSpPr>
          <p:cNvPr id="6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2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9145613" cy="5153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" y="4"/>
            <a:ext cx="9160095" cy="848792"/>
          </a:xfrm>
          <a:prstGeom prst="rect">
            <a:avLst/>
          </a:prstGeom>
          <a:gradFill flip="none" rotWithShape="1">
            <a:gsLst>
              <a:gs pos="73000">
                <a:schemeClr val="bg1">
                  <a:alpha val="12000"/>
                </a:schemeClr>
              </a:gs>
              <a:gs pos="0">
                <a:schemeClr val="bg2">
                  <a:lumMod val="20000"/>
                  <a:lumOff val="80000"/>
                </a:schemeClr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 rot="10800000">
            <a:off x="-8468" y="821940"/>
            <a:ext cx="9144000" cy="48010"/>
          </a:xfrm>
          <a:prstGeom prst="rect">
            <a:avLst/>
          </a:prstGeom>
          <a:gradFill>
            <a:gsLst>
              <a:gs pos="100000">
                <a:schemeClr val="accent2"/>
              </a:gs>
              <a:gs pos="15000">
                <a:schemeClr val="accent2">
                  <a:alpha val="0"/>
                </a:schemeClr>
              </a:gs>
              <a:gs pos="66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2014. All rights reserved.</a:t>
            </a:r>
          </a:p>
        </p:txBody>
      </p:sp>
      <p:sp>
        <p:nvSpPr>
          <p:cNvPr id="36" name="Rectangle 4"/>
          <p:cNvSpPr/>
          <p:nvPr/>
        </p:nvSpPr>
        <p:spPr>
          <a:xfrm>
            <a:off x="1611" y="4"/>
            <a:ext cx="9144001" cy="817701"/>
          </a:xfrm>
          <a:prstGeom prst="rect">
            <a:avLst/>
          </a:prstGeom>
          <a:blipFill dpi="0" rotWithShape="1">
            <a:blip r:embed="rId10" cstate="email">
              <a:alphaModFix amt="40000"/>
            </a:blip>
            <a:srcRect/>
            <a:tile tx="0" ty="0" sx="20000" sy="2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7687887" y="230319"/>
            <a:ext cx="1230037" cy="352168"/>
            <a:chOff x="7743893" y="-1004361"/>
            <a:chExt cx="1215220" cy="347926"/>
          </a:xfrm>
          <a:solidFill>
            <a:schemeClr val="tx1"/>
          </a:solidFill>
        </p:grpSpPr>
        <p:sp>
          <p:nvSpPr>
            <p:cNvPr id="46" name="Freeform 75"/>
            <p:cNvSpPr>
              <a:spLocks/>
            </p:cNvSpPr>
            <p:nvPr userDrawn="1"/>
          </p:nvSpPr>
          <p:spPr bwMode="auto">
            <a:xfrm>
              <a:off x="8895241" y="-809388"/>
              <a:ext cx="47062" cy="28574"/>
            </a:xfrm>
            <a:custGeom>
              <a:avLst/>
              <a:gdLst>
                <a:gd name="T0" fmla="*/ 13 w 28"/>
                <a:gd name="T1" fmla="*/ 17 h 17"/>
                <a:gd name="T2" fmla="*/ 0 w 28"/>
                <a:gd name="T3" fmla="*/ 17 h 17"/>
                <a:gd name="T4" fmla="*/ 15 w 28"/>
                <a:gd name="T5" fmla="*/ 0 h 17"/>
                <a:gd name="T6" fmla="*/ 28 w 28"/>
                <a:gd name="T7" fmla="*/ 0 h 17"/>
                <a:gd name="T8" fmla="*/ 13 w 2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13" y="17"/>
                  </a:moveTo>
                  <a:lnTo>
                    <a:pt x="0" y="17"/>
                  </a:lnTo>
                  <a:lnTo>
                    <a:pt x="15" y="0"/>
                  </a:lnTo>
                  <a:lnTo>
                    <a:pt x="28" y="0"/>
                  </a:lnTo>
                  <a:lnTo>
                    <a:pt x="13" y="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 50"/>
            <p:cNvSpPr>
              <a:spLocks/>
            </p:cNvSpPr>
            <p:nvPr userDrawn="1"/>
          </p:nvSpPr>
          <p:spPr bwMode="auto">
            <a:xfrm>
              <a:off x="8636398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Freeform 52"/>
            <p:cNvSpPr>
              <a:spLocks/>
            </p:cNvSpPr>
            <p:nvPr userDrawn="1"/>
          </p:nvSpPr>
          <p:spPr bwMode="auto">
            <a:xfrm>
              <a:off x="8090138" y="-1001000"/>
              <a:ext cx="176485" cy="164719"/>
            </a:xfrm>
            <a:custGeom>
              <a:avLst/>
              <a:gdLst>
                <a:gd name="T0" fmla="*/ 105 w 105"/>
                <a:gd name="T1" fmla="*/ 0 h 98"/>
                <a:gd name="T2" fmla="*/ 105 w 105"/>
                <a:gd name="T3" fmla="*/ 17 h 98"/>
                <a:gd name="T4" fmla="*/ 66 w 105"/>
                <a:gd name="T5" fmla="*/ 17 h 98"/>
                <a:gd name="T6" fmla="*/ 66 w 105"/>
                <a:gd name="T7" fmla="*/ 98 h 98"/>
                <a:gd name="T8" fmla="*/ 40 w 105"/>
                <a:gd name="T9" fmla="*/ 98 h 98"/>
                <a:gd name="T10" fmla="*/ 40 w 105"/>
                <a:gd name="T11" fmla="*/ 17 h 98"/>
                <a:gd name="T12" fmla="*/ 0 w 105"/>
                <a:gd name="T13" fmla="*/ 17 h 98"/>
                <a:gd name="T14" fmla="*/ 0 w 105"/>
                <a:gd name="T15" fmla="*/ 0 h 98"/>
                <a:gd name="T16" fmla="*/ 105 w 105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98">
                  <a:moveTo>
                    <a:pt x="105" y="0"/>
                  </a:moveTo>
                  <a:lnTo>
                    <a:pt x="105" y="17"/>
                  </a:lnTo>
                  <a:lnTo>
                    <a:pt x="66" y="17"/>
                  </a:lnTo>
                  <a:lnTo>
                    <a:pt x="66" y="98"/>
                  </a:lnTo>
                  <a:lnTo>
                    <a:pt x="40" y="98"/>
                  </a:lnTo>
                  <a:lnTo>
                    <a:pt x="40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0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 userDrawn="1"/>
          </p:nvSpPr>
          <p:spPr bwMode="auto">
            <a:xfrm>
              <a:off x="8229644" y="-1001000"/>
              <a:ext cx="206739" cy="164719"/>
            </a:xfrm>
            <a:custGeom>
              <a:avLst/>
              <a:gdLst>
                <a:gd name="T0" fmla="*/ 123 w 123"/>
                <a:gd name="T1" fmla="*/ 98 h 98"/>
                <a:gd name="T2" fmla="*/ 94 w 123"/>
                <a:gd name="T3" fmla="*/ 98 h 98"/>
                <a:gd name="T4" fmla="*/ 86 w 123"/>
                <a:gd name="T5" fmla="*/ 77 h 98"/>
                <a:gd name="T6" fmla="*/ 37 w 123"/>
                <a:gd name="T7" fmla="*/ 77 h 98"/>
                <a:gd name="T8" fmla="*/ 29 w 123"/>
                <a:gd name="T9" fmla="*/ 98 h 98"/>
                <a:gd name="T10" fmla="*/ 0 w 123"/>
                <a:gd name="T11" fmla="*/ 98 h 98"/>
                <a:gd name="T12" fmla="*/ 46 w 123"/>
                <a:gd name="T13" fmla="*/ 0 h 98"/>
                <a:gd name="T14" fmla="*/ 77 w 123"/>
                <a:gd name="T15" fmla="*/ 0 h 98"/>
                <a:gd name="T16" fmla="*/ 123 w 123"/>
                <a:gd name="T17" fmla="*/ 98 h 98"/>
                <a:gd name="T18" fmla="*/ 61 w 123"/>
                <a:gd name="T19" fmla="*/ 17 h 98"/>
                <a:gd name="T20" fmla="*/ 43 w 123"/>
                <a:gd name="T21" fmla="*/ 61 h 98"/>
                <a:gd name="T22" fmla="*/ 79 w 123"/>
                <a:gd name="T23" fmla="*/ 61 h 98"/>
                <a:gd name="T24" fmla="*/ 61 w 123"/>
                <a:gd name="T25" fmla="*/ 1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98">
                  <a:moveTo>
                    <a:pt x="123" y="98"/>
                  </a:moveTo>
                  <a:lnTo>
                    <a:pt x="94" y="98"/>
                  </a:lnTo>
                  <a:lnTo>
                    <a:pt x="86" y="77"/>
                  </a:lnTo>
                  <a:lnTo>
                    <a:pt x="37" y="77"/>
                  </a:lnTo>
                  <a:lnTo>
                    <a:pt x="29" y="98"/>
                  </a:lnTo>
                  <a:lnTo>
                    <a:pt x="0" y="98"/>
                  </a:lnTo>
                  <a:lnTo>
                    <a:pt x="46" y="0"/>
                  </a:lnTo>
                  <a:lnTo>
                    <a:pt x="77" y="0"/>
                  </a:lnTo>
                  <a:lnTo>
                    <a:pt x="123" y="98"/>
                  </a:lnTo>
                  <a:moveTo>
                    <a:pt x="61" y="17"/>
                  </a:moveTo>
                  <a:lnTo>
                    <a:pt x="43" y="61"/>
                  </a:lnTo>
                  <a:lnTo>
                    <a:pt x="79" y="61"/>
                  </a:lnTo>
                  <a:lnTo>
                    <a:pt x="61" y="17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 userDrawn="1"/>
          </p:nvSpPr>
          <p:spPr bwMode="auto">
            <a:xfrm>
              <a:off x="884649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Freeform 57"/>
            <p:cNvSpPr>
              <a:spLocks/>
            </p:cNvSpPr>
            <p:nvPr userDrawn="1"/>
          </p:nvSpPr>
          <p:spPr bwMode="auto">
            <a:xfrm>
              <a:off x="7821209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Rectangle 58"/>
            <p:cNvSpPr>
              <a:spLocks noChangeArrowheads="1"/>
            </p:cNvSpPr>
            <p:nvPr userDrawn="1"/>
          </p:nvSpPr>
          <p:spPr bwMode="auto">
            <a:xfrm>
              <a:off x="803130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Freeform 59"/>
            <p:cNvSpPr>
              <a:spLocks/>
            </p:cNvSpPr>
            <p:nvPr userDrawn="1"/>
          </p:nvSpPr>
          <p:spPr bwMode="auto">
            <a:xfrm>
              <a:off x="8429660" y="-1004361"/>
              <a:ext cx="184888" cy="171442"/>
            </a:xfrm>
            <a:custGeom>
              <a:avLst/>
              <a:gdLst>
                <a:gd name="T0" fmla="*/ 31 w 1010"/>
                <a:gd name="T1" fmla="*/ 670 h 939"/>
                <a:gd name="T2" fmla="*/ 0 w 1010"/>
                <a:gd name="T3" fmla="*/ 479 h 939"/>
                <a:gd name="T4" fmla="*/ 61 w 1010"/>
                <a:gd name="T5" fmla="*/ 218 h 939"/>
                <a:gd name="T6" fmla="*/ 265 w 1010"/>
                <a:gd name="T7" fmla="*/ 48 h 939"/>
                <a:gd name="T8" fmla="*/ 527 w 1010"/>
                <a:gd name="T9" fmla="*/ 0 h 939"/>
                <a:gd name="T10" fmla="*/ 826 w 1010"/>
                <a:gd name="T11" fmla="*/ 63 h 939"/>
                <a:gd name="T12" fmla="*/ 995 w 1010"/>
                <a:gd name="T13" fmla="*/ 270 h 939"/>
                <a:gd name="T14" fmla="*/ 1004 w 1010"/>
                <a:gd name="T15" fmla="*/ 327 h 939"/>
                <a:gd name="T16" fmla="*/ 755 w 1010"/>
                <a:gd name="T17" fmla="*/ 327 h 939"/>
                <a:gd name="T18" fmla="*/ 742 w 1010"/>
                <a:gd name="T19" fmla="*/ 258 h 939"/>
                <a:gd name="T20" fmla="*/ 631 w 1010"/>
                <a:gd name="T21" fmla="*/ 155 h 939"/>
                <a:gd name="T22" fmla="*/ 527 w 1010"/>
                <a:gd name="T23" fmla="*/ 139 h 939"/>
                <a:gd name="T24" fmla="*/ 410 w 1010"/>
                <a:gd name="T25" fmla="*/ 159 h 939"/>
                <a:gd name="T26" fmla="*/ 280 w 1010"/>
                <a:gd name="T27" fmla="*/ 291 h 939"/>
                <a:gd name="T28" fmla="*/ 248 w 1010"/>
                <a:gd name="T29" fmla="*/ 479 h 939"/>
                <a:gd name="T30" fmla="*/ 270 w 1010"/>
                <a:gd name="T31" fmla="*/ 636 h 939"/>
                <a:gd name="T32" fmla="*/ 400 w 1010"/>
                <a:gd name="T33" fmla="*/ 777 h 939"/>
                <a:gd name="T34" fmla="*/ 527 w 1010"/>
                <a:gd name="T35" fmla="*/ 801 h 939"/>
                <a:gd name="T36" fmla="*/ 637 w 1010"/>
                <a:gd name="T37" fmla="*/ 784 h 939"/>
                <a:gd name="T38" fmla="*/ 741 w 1010"/>
                <a:gd name="T39" fmla="*/ 691 h 939"/>
                <a:gd name="T40" fmla="*/ 760 w 1010"/>
                <a:gd name="T41" fmla="*/ 595 h 939"/>
                <a:gd name="T42" fmla="*/ 1010 w 1010"/>
                <a:gd name="T43" fmla="*/ 595 h 939"/>
                <a:gd name="T44" fmla="*/ 998 w 1010"/>
                <a:gd name="T45" fmla="*/ 680 h 939"/>
                <a:gd name="T46" fmla="*/ 832 w 1010"/>
                <a:gd name="T47" fmla="*/ 877 h 939"/>
                <a:gd name="T48" fmla="*/ 527 w 1010"/>
                <a:gd name="T49" fmla="*/ 939 h 939"/>
                <a:gd name="T50" fmla="*/ 287 w 1010"/>
                <a:gd name="T51" fmla="*/ 902 h 939"/>
                <a:gd name="T52" fmla="*/ 31 w 1010"/>
                <a:gd name="T53" fmla="*/ 670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10" h="939">
                  <a:moveTo>
                    <a:pt x="31" y="670"/>
                  </a:moveTo>
                  <a:cubicBezTo>
                    <a:pt x="11" y="609"/>
                    <a:pt x="0" y="546"/>
                    <a:pt x="0" y="479"/>
                  </a:cubicBezTo>
                  <a:cubicBezTo>
                    <a:pt x="0" y="385"/>
                    <a:pt x="16" y="294"/>
                    <a:pt x="61" y="218"/>
                  </a:cubicBezTo>
                  <a:cubicBezTo>
                    <a:pt x="107" y="140"/>
                    <a:pt x="179" y="80"/>
                    <a:pt x="265" y="48"/>
                  </a:cubicBezTo>
                  <a:cubicBezTo>
                    <a:pt x="347" y="17"/>
                    <a:pt x="435" y="0"/>
                    <a:pt x="527" y="0"/>
                  </a:cubicBezTo>
                  <a:cubicBezTo>
                    <a:pt x="634" y="0"/>
                    <a:pt x="734" y="24"/>
                    <a:pt x="826" y="63"/>
                  </a:cubicBezTo>
                  <a:cubicBezTo>
                    <a:pt x="912" y="100"/>
                    <a:pt x="976" y="177"/>
                    <a:pt x="995" y="270"/>
                  </a:cubicBezTo>
                  <a:cubicBezTo>
                    <a:pt x="999" y="288"/>
                    <a:pt x="1002" y="308"/>
                    <a:pt x="1004" y="327"/>
                  </a:cubicBezTo>
                  <a:cubicBezTo>
                    <a:pt x="755" y="327"/>
                    <a:pt x="755" y="327"/>
                    <a:pt x="755" y="327"/>
                  </a:cubicBezTo>
                  <a:cubicBezTo>
                    <a:pt x="754" y="303"/>
                    <a:pt x="750" y="279"/>
                    <a:pt x="742" y="258"/>
                  </a:cubicBezTo>
                  <a:cubicBezTo>
                    <a:pt x="723" y="209"/>
                    <a:pt x="682" y="170"/>
                    <a:pt x="631" y="155"/>
                  </a:cubicBezTo>
                  <a:cubicBezTo>
                    <a:pt x="598" y="144"/>
                    <a:pt x="563" y="139"/>
                    <a:pt x="527" y="139"/>
                  </a:cubicBezTo>
                  <a:cubicBezTo>
                    <a:pt x="486" y="139"/>
                    <a:pt x="447" y="146"/>
                    <a:pt x="410" y="159"/>
                  </a:cubicBezTo>
                  <a:cubicBezTo>
                    <a:pt x="349" y="181"/>
                    <a:pt x="302" y="230"/>
                    <a:pt x="280" y="291"/>
                  </a:cubicBezTo>
                  <a:cubicBezTo>
                    <a:pt x="260" y="349"/>
                    <a:pt x="248" y="413"/>
                    <a:pt x="248" y="479"/>
                  </a:cubicBezTo>
                  <a:cubicBezTo>
                    <a:pt x="248" y="534"/>
                    <a:pt x="257" y="586"/>
                    <a:pt x="270" y="636"/>
                  </a:cubicBezTo>
                  <a:cubicBezTo>
                    <a:pt x="289" y="701"/>
                    <a:pt x="337" y="753"/>
                    <a:pt x="400" y="777"/>
                  </a:cubicBezTo>
                  <a:cubicBezTo>
                    <a:pt x="440" y="792"/>
                    <a:pt x="482" y="801"/>
                    <a:pt x="527" y="801"/>
                  </a:cubicBezTo>
                  <a:cubicBezTo>
                    <a:pt x="566" y="801"/>
                    <a:pt x="602" y="795"/>
                    <a:pt x="637" y="784"/>
                  </a:cubicBezTo>
                  <a:cubicBezTo>
                    <a:pt x="683" y="769"/>
                    <a:pt x="721" y="735"/>
                    <a:pt x="741" y="691"/>
                  </a:cubicBezTo>
                  <a:cubicBezTo>
                    <a:pt x="754" y="662"/>
                    <a:pt x="760" y="629"/>
                    <a:pt x="760" y="595"/>
                  </a:cubicBezTo>
                  <a:cubicBezTo>
                    <a:pt x="1010" y="595"/>
                    <a:pt x="1010" y="595"/>
                    <a:pt x="1010" y="595"/>
                  </a:cubicBezTo>
                  <a:cubicBezTo>
                    <a:pt x="1008" y="624"/>
                    <a:pt x="1004" y="653"/>
                    <a:pt x="998" y="680"/>
                  </a:cubicBezTo>
                  <a:cubicBezTo>
                    <a:pt x="976" y="768"/>
                    <a:pt x="914" y="843"/>
                    <a:pt x="832" y="877"/>
                  </a:cubicBezTo>
                  <a:cubicBezTo>
                    <a:pt x="738" y="917"/>
                    <a:pt x="635" y="939"/>
                    <a:pt x="527" y="939"/>
                  </a:cubicBezTo>
                  <a:cubicBezTo>
                    <a:pt x="444" y="939"/>
                    <a:pt x="362" y="926"/>
                    <a:pt x="287" y="902"/>
                  </a:cubicBezTo>
                  <a:cubicBezTo>
                    <a:pt x="171" y="866"/>
                    <a:pt x="71" y="783"/>
                    <a:pt x="31" y="6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Freeform 60"/>
            <p:cNvSpPr>
              <a:spLocks/>
            </p:cNvSpPr>
            <p:nvPr userDrawn="1"/>
          </p:nvSpPr>
          <p:spPr bwMode="auto">
            <a:xfrm>
              <a:off x="7743893" y="-790900"/>
              <a:ext cx="40339" cy="104210"/>
            </a:xfrm>
            <a:custGeom>
              <a:avLst/>
              <a:gdLst>
                <a:gd name="T0" fmla="*/ 211 w 219"/>
                <a:gd name="T1" fmla="*/ 1 h 565"/>
                <a:gd name="T2" fmla="*/ 0 w 219"/>
                <a:gd name="T3" fmla="*/ 20 h 565"/>
                <a:gd name="T4" fmla="*/ 0 w 219"/>
                <a:gd name="T5" fmla="*/ 51 h 565"/>
                <a:gd name="T6" fmla="*/ 6 w 219"/>
                <a:gd name="T7" fmla="*/ 52 h 565"/>
                <a:gd name="T8" fmla="*/ 92 w 219"/>
                <a:gd name="T9" fmla="*/ 123 h 565"/>
                <a:gd name="T10" fmla="*/ 92 w 219"/>
                <a:gd name="T11" fmla="*/ 565 h 565"/>
                <a:gd name="T12" fmla="*/ 219 w 219"/>
                <a:gd name="T13" fmla="*/ 565 h 565"/>
                <a:gd name="T14" fmla="*/ 219 w 219"/>
                <a:gd name="T15" fmla="*/ 0 h 565"/>
                <a:gd name="T16" fmla="*/ 211 w 219"/>
                <a:gd name="T17" fmla="*/ 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565">
                  <a:moveTo>
                    <a:pt x="211" y="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92" y="62"/>
                    <a:pt x="92" y="62"/>
                    <a:pt x="92" y="123"/>
                  </a:cubicBezTo>
                  <a:cubicBezTo>
                    <a:pt x="92" y="565"/>
                    <a:pt x="92" y="565"/>
                    <a:pt x="92" y="565"/>
                  </a:cubicBezTo>
                  <a:cubicBezTo>
                    <a:pt x="219" y="565"/>
                    <a:pt x="219" y="565"/>
                    <a:pt x="219" y="565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11" y="1"/>
                    <a:pt x="211" y="1"/>
                    <a:pt x="21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Freeform 61"/>
            <p:cNvSpPr>
              <a:spLocks/>
            </p:cNvSpPr>
            <p:nvPr userDrawn="1"/>
          </p:nvSpPr>
          <p:spPr bwMode="auto">
            <a:xfrm>
              <a:off x="7804401" y="-758964"/>
              <a:ext cx="82360" cy="72275"/>
            </a:xfrm>
            <a:custGeom>
              <a:avLst/>
              <a:gdLst>
                <a:gd name="T0" fmla="*/ 328 w 446"/>
                <a:gd name="T1" fmla="*/ 1 h 398"/>
                <a:gd name="T2" fmla="*/ 180 w 446"/>
                <a:gd name="T3" fmla="*/ 87 h 398"/>
                <a:gd name="T4" fmla="*/ 180 w 446"/>
                <a:gd name="T5" fmla="*/ 0 h 398"/>
                <a:gd name="T6" fmla="*/ 172 w 446"/>
                <a:gd name="T7" fmla="*/ 1 h 398"/>
                <a:gd name="T8" fmla="*/ 0 w 446"/>
                <a:gd name="T9" fmla="*/ 28 h 398"/>
                <a:gd name="T10" fmla="*/ 0 w 446"/>
                <a:gd name="T11" fmla="*/ 58 h 398"/>
                <a:gd name="T12" fmla="*/ 8 w 446"/>
                <a:gd name="T13" fmla="*/ 58 h 398"/>
                <a:gd name="T14" fmla="*/ 74 w 446"/>
                <a:gd name="T15" fmla="*/ 122 h 398"/>
                <a:gd name="T16" fmla="*/ 74 w 446"/>
                <a:gd name="T17" fmla="*/ 398 h 398"/>
                <a:gd name="T18" fmla="*/ 180 w 446"/>
                <a:gd name="T19" fmla="*/ 398 h 398"/>
                <a:gd name="T20" fmla="*/ 180 w 446"/>
                <a:gd name="T21" fmla="*/ 195 h 398"/>
                <a:gd name="T22" fmla="*/ 285 w 446"/>
                <a:gd name="T23" fmla="*/ 71 h 398"/>
                <a:gd name="T24" fmla="*/ 339 w 446"/>
                <a:gd name="T25" fmla="*/ 183 h 398"/>
                <a:gd name="T26" fmla="*/ 339 w 446"/>
                <a:gd name="T27" fmla="*/ 398 h 398"/>
                <a:gd name="T28" fmla="*/ 446 w 446"/>
                <a:gd name="T29" fmla="*/ 398 h 398"/>
                <a:gd name="T30" fmla="*/ 446 w 446"/>
                <a:gd name="T31" fmla="*/ 122 h 398"/>
                <a:gd name="T32" fmla="*/ 328 w 446"/>
                <a:gd name="T33" fmla="*/ 1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6" h="398">
                  <a:moveTo>
                    <a:pt x="328" y="1"/>
                  </a:moveTo>
                  <a:cubicBezTo>
                    <a:pt x="249" y="1"/>
                    <a:pt x="202" y="54"/>
                    <a:pt x="180" y="87"/>
                  </a:cubicBezTo>
                  <a:cubicBezTo>
                    <a:pt x="180" y="58"/>
                    <a:pt x="180" y="0"/>
                    <a:pt x="180" y="0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2" y="60"/>
                    <a:pt x="74" y="71"/>
                    <a:pt x="74" y="122"/>
                  </a:cubicBezTo>
                  <a:cubicBezTo>
                    <a:pt x="74" y="398"/>
                    <a:pt x="74" y="398"/>
                    <a:pt x="74" y="398"/>
                  </a:cubicBezTo>
                  <a:cubicBezTo>
                    <a:pt x="180" y="398"/>
                    <a:pt x="180" y="398"/>
                    <a:pt x="180" y="398"/>
                  </a:cubicBezTo>
                  <a:cubicBezTo>
                    <a:pt x="180" y="195"/>
                    <a:pt x="180" y="195"/>
                    <a:pt x="180" y="195"/>
                  </a:cubicBezTo>
                  <a:cubicBezTo>
                    <a:pt x="180" y="141"/>
                    <a:pt x="232" y="71"/>
                    <a:pt x="285" y="71"/>
                  </a:cubicBezTo>
                  <a:cubicBezTo>
                    <a:pt x="337" y="71"/>
                    <a:pt x="339" y="113"/>
                    <a:pt x="339" y="183"/>
                  </a:cubicBezTo>
                  <a:cubicBezTo>
                    <a:pt x="339" y="398"/>
                    <a:pt x="339" y="398"/>
                    <a:pt x="339" y="398"/>
                  </a:cubicBezTo>
                  <a:cubicBezTo>
                    <a:pt x="446" y="398"/>
                    <a:pt x="446" y="398"/>
                    <a:pt x="446" y="398"/>
                  </a:cubicBezTo>
                  <a:cubicBezTo>
                    <a:pt x="446" y="122"/>
                    <a:pt x="446" y="122"/>
                    <a:pt x="446" y="122"/>
                  </a:cubicBezTo>
                  <a:cubicBezTo>
                    <a:pt x="446" y="44"/>
                    <a:pt x="404" y="1"/>
                    <a:pt x="328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 62"/>
            <p:cNvSpPr>
              <a:spLocks/>
            </p:cNvSpPr>
            <p:nvPr userDrawn="1"/>
          </p:nvSpPr>
          <p:spPr bwMode="auto">
            <a:xfrm>
              <a:off x="7910291" y="-758964"/>
              <a:ext cx="53786" cy="73955"/>
            </a:xfrm>
            <a:custGeom>
              <a:avLst/>
              <a:gdLst>
                <a:gd name="T0" fmla="*/ 175 w 298"/>
                <a:gd name="T1" fmla="*/ 155 h 407"/>
                <a:gd name="T2" fmla="*/ 97 w 298"/>
                <a:gd name="T3" fmla="*/ 87 h 407"/>
                <a:gd name="T4" fmla="*/ 154 w 298"/>
                <a:gd name="T5" fmla="*/ 50 h 407"/>
                <a:gd name="T6" fmla="*/ 254 w 298"/>
                <a:gd name="T7" fmla="*/ 85 h 407"/>
                <a:gd name="T8" fmla="*/ 270 w 298"/>
                <a:gd name="T9" fmla="*/ 95 h 407"/>
                <a:gd name="T10" fmla="*/ 270 w 298"/>
                <a:gd name="T11" fmla="*/ 15 h 407"/>
                <a:gd name="T12" fmla="*/ 257 w 298"/>
                <a:gd name="T13" fmla="*/ 12 h 407"/>
                <a:gd name="T14" fmla="*/ 160 w 298"/>
                <a:gd name="T15" fmla="*/ 0 h 407"/>
                <a:gd name="T16" fmla="*/ 0 w 298"/>
                <a:gd name="T17" fmla="*/ 115 h 407"/>
                <a:gd name="T18" fmla="*/ 117 w 298"/>
                <a:gd name="T19" fmla="*/ 238 h 407"/>
                <a:gd name="T20" fmla="*/ 200 w 298"/>
                <a:gd name="T21" fmla="*/ 310 h 407"/>
                <a:gd name="T22" fmla="*/ 129 w 298"/>
                <a:gd name="T23" fmla="*/ 356 h 407"/>
                <a:gd name="T24" fmla="*/ 12 w 298"/>
                <a:gd name="T25" fmla="*/ 315 h 407"/>
                <a:gd name="T26" fmla="*/ 0 w 298"/>
                <a:gd name="T27" fmla="*/ 308 h 407"/>
                <a:gd name="T28" fmla="*/ 0 w 298"/>
                <a:gd name="T29" fmla="*/ 391 h 407"/>
                <a:gd name="T30" fmla="*/ 8 w 298"/>
                <a:gd name="T31" fmla="*/ 392 h 407"/>
                <a:gd name="T32" fmla="*/ 125 w 298"/>
                <a:gd name="T33" fmla="*/ 407 h 407"/>
                <a:gd name="T34" fmla="*/ 298 w 298"/>
                <a:gd name="T35" fmla="*/ 288 h 407"/>
                <a:gd name="T36" fmla="*/ 175 w 298"/>
                <a:gd name="T37" fmla="*/ 155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407">
                  <a:moveTo>
                    <a:pt x="175" y="155"/>
                  </a:moveTo>
                  <a:cubicBezTo>
                    <a:pt x="133" y="134"/>
                    <a:pt x="97" y="116"/>
                    <a:pt x="97" y="87"/>
                  </a:cubicBezTo>
                  <a:cubicBezTo>
                    <a:pt x="97" y="54"/>
                    <a:pt x="137" y="50"/>
                    <a:pt x="154" y="50"/>
                  </a:cubicBezTo>
                  <a:cubicBezTo>
                    <a:pt x="198" y="50"/>
                    <a:pt x="237" y="74"/>
                    <a:pt x="254" y="85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70" y="15"/>
                    <a:pt x="270" y="15"/>
                    <a:pt x="270" y="15"/>
                  </a:cubicBezTo>
                  <a:cubicBezTo>
                    <a:pt x="257" y="12"/>
                    <a:pt x="257" y="12"/>
                    <a:pt x="257" y="12"/>
                  </a:cubicBezTo>
                  <a:cubicBezTo>
                    <a:pt x="238" y="8"/>
                    <a:pt x="201" y="0"/>
                    <a:pt x="160" y="0"/>
                  </a:cubicBezTo>
                  <a:cubicBezTo>
                    <a:pt x="60" y="0"/>
                    <a:pt x="0" y="43"/>
                    <a:pt x="0" y="115"/>
                  </a:cubicBezTo>
                  <a:cubicBezTo>
                    <a:pt x="0" y="180"/>
                    <a:pt x="62" y="211"/>
                    <a:pt x="117" y="238"/>
                  </a:cubicBezTo>
                  <a:cubicBezTo>
                    <a:pt x="160" y="259"/>
                    <a:pt x="200" y="278"/>
                    <a:pt x="200" y="310"/>
                  </a:cubicBezTo>
                  <a:cubicBezTo>
                    <a:pt x="200" y="339"/>
                    <a:pt x="174" y="356"/>
                    <a:pt x="129" y="356"/>
                  </a:cubicBezTo>
                  <a:cubicBezTo>
                    <a:pt x="79" y="356"/>
                    <a:pt x="37" y="330"/>
                    <a:pt x="12" y="31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8" y="392"/>
                    <a:pt x="8" y="392"/>
                    <a:pt x="8" y="392"/>
                  </a:cubicBezTo>
                  <a:cubicBezTo>
                    <a:pt x="30" y="397"/>
                    <a:pt x="70" y="407"/>
                    <a:pt x="125" y="407"/>
                  </a:cubicBezTo>
                  <a:cubicBezTo>
                    <a:pt x="233" y="407"/>
                    <a:pt x="298" y="362"/>
                    <a:pt x="298" y="288"/>
                  </a:cubicBezTo>
                  <a:cubicBezTo>
                    <a:pt x="298" y="215"/>
                    <a:pt x="233" y="183"/>
                    <a:pt x="175" y="1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Freeform 63"/>
            <p:cNvSpPr>
              <a:spLocks noEditPoints="1"/>
            </p:cNvSpPr>
            <p:nvPr userDrawn="1"/>
          </p:nvSpPr>
          <p:spPr bwMode="auto">
            <a:xfrm>
              <a:off x="7974162" y="-758964"/>
              <a:ext cx="84040" cy="102529"/>
            </a:xfrm>
            <a:custGeom>
              <a:avLst/>
              <a:gdLst>
                <a:gd name="T0" fmla="*/ 292 w 459"/>
                <a:gd name="T1" fmla="*/ 1 h 563"/>
                <a:gd name="T2" fmla="*/ 179 w 459"/>
                <a:gd name="T3" fmla="*/ 56 h 563"/>
                <a:gd name="T4" fmla="*/ 179 w 459"/>
                <a:gd name="T5" fmla="*/ 0 h 563"/>
                <a:gd name="T6" fmla="*/ 170 w 459"/>
                <a:gd name="T7" fmla="*/ 1 h 563"/>
                <a:gd name="T8" fmla="*/ 0 w 459"/>
                <a:gd name="T9" fmla="*/ 28 h 563"/>
                <a:gd name="T10" fmla="*/ 0 w 459"/>
                <a:gd name="T11" fmla="*/ 58 h 563"/>
                <a:gd name="T12" fmla="*/ 8 w 459"/>
                <a:gd name="T13" fmla="*/ 58 h 563"/>
                <a:gd name="T14" fmla="*/ 71 w 459"/>
                <a:gd name="T15" fmla="*/ 122 h 563"/>
                <a:gd name="T16" fmla="*/ 71 w 459"/>
                <a:gd name="T17" fmla="*/ 563 h 563"/>
                <a:gd name="T18" fmla="*/ 178 w 459"/>
                <a:gd name="T19" fmla="*/ 563 h 563"/>
                <a:gd name="T20" fmla="*/ 178 w 459"/>
                <a:gd name="T21" fmla="*/ 362 h 563"/>
                <a:gd name="T22" fmla="*/ 288 w 459"/>
                <a:gd name="T23" fmla="*/ 408 h 563"/>
                <a:gd name="T24" fmla="*/ 459 w 459"/>
                <a:gd name="T25" fmla="*/ 198 h 563"/>
                <a:gd name="T26" fmla="*/ 292 w 459"/>
                <a:gd name="T27" fmla="*/ 1 h 563"/>
                <a:gd name="T28" fmla="*/ 261 w 459"/>
                <a:gd name="T29" fmla="*/ 60 h 563"/>
                <a:gd name="T30" fmla="*/ 343 w 459"/>
                <a:gd name="T31" fmla="*/ 198 h 563"/>
                <a:gd name="T32" fmla="*/ 262 w 459"/>
                <a:gd name="T33" fmla="*/ 349 h 563"/>
                <a:gd name="T34" fmla="*/ 178 w 459"/>
                <a:gd name="T35" fmla="*/ 230 h 563"/>
                <a:gd name="T36" fmla="*/ 178 w 459"/>
                <a:gd name="T37" fmla="*/ 196 h 563"/>
                <a:gd name="T38" fmla="*/ 261 w 459"/>
                <a:gd name="T39" fmla="*/ 6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9" h="563">
                  <a:moveTo>
                    <a:pt x="292" y="1"/>
                  </a:moveTo>
                  <a:cubicBezTo>
                    <a:pt x="252" y="1"/>
                    <a:pt x="214" y="20"/>
                    <a:pt x="179" y="56"/>
                  </a:cubicBezTo>
                  <a:cubicBezTo>
                    <a:pt x="179" y="37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1" y="60"/>
                    <a:pt x="71" y="70"/>
                    <a:pt x="71" y="122"/>
                  </a:cubicBezTo>
                  <a:cubicBezTo>
                    <a:pt x="71" y="563"/>
                    <a:pt x="71" y="563"/>
                    <a:pt x="71" y="563"/>
                  </a:cubicBezTo>
                  <a:cubicBezTo>
                    <a:pt x="178" y="563"/>
                    <a:pt x="178" y="563"/>
                    <a:pt x="178" y="563"/>
                  </a:cubicBezTo>
                  <a:cubicBezTo>
                    <a:pt x="178" y="563"/>
                    <a:pt x="178" y="395"/>
                    <a:pt x="178" y="362"/>
                  </a:cubicBezTo>
                  <a:cubicBezTo>
                    <a:pt x="198" y="386"/>
                    <a:pt x="229" y="408"/>
                    <a:pt x="288" y="408"/>
                  </a:cubicBezTo>
                  <a:cubicBezTo>
                    <a:pt x="400" y="408"/>
                    <a:pt x="459" y="335"/>
                    <a:pt x="459" y="198"/>
                  </a:cubicBezTo>
                  <a:cubicBezTo>
                    <a:pt x="459" y="73"/>
                    <a:pt x="398" y="1"/>
                    <a:pt x="292" y="1"/>
                  </a:cubicBezTo>
                  <a:moveTo>
                    <a:pt x="261" y="60"/>
                  </a:moveTo>
                  <a:cubicBezTo>
                    <a:pt x="334" y="60"/>
                    <a:pt x="343" y="139"/>
                    <a:pt x="343" y="198"/>
                  </a:cubicBezTo>
                  <a:cubicBezTo>
                    <a:pt x="343" y="300"/>
                    <a:pt x="317" y="349"/>
                    <a:pt x="262" y="349"/>
                  </a:cubicBezTo>
                  <a:cubicBezTo>
                    <a:pt x="193" y="349"/>
                    <a:pt x="178" y="284"/>
                    <a:pt x="178" y="230"/>
                  </a:cubicBezTo>
                  <a:cubicBezTo>
                    <a:pt x="178" y="196"/>
                    <a:pt x="178" y="196"/>
                    <a:pt x="178" y="196"/>
                  </a:cubicBezTo>
                  <a:cubicBezTo>
                    <a:pt x="178" y="155"/>
                    <a:pt x="186" y="60"/>
                    <a:pt x="261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 64"/>
            <p:cNvSpPr>
              <a:spLocks/>
            </p:cNvSpPr>
            <p:nvPr userDrawn="1"/>
          </p:nvSpPr>
          <p:spPr bwMode="auto">
            <a:xfrm>
              <a:off x="8071648" y="-758964"/>
              <a:ext cx="33616" cy="72275"/>
            </a:xfrm>
            <a:custGeom>
              <a:avLst/>
              <a:gdLst>
                <a:gd name="T0" fmla="*/ 0 w 178"/>
                <a:gd name="T1" fmla="*/ 28 h 398"/>
                <a:gd name="T2" fmla="*/ 0 w 178"/>
                <a:gd name="T3" fmla="*/ 58 h 398"/>
                <a:gd name="T4" fmla="*/ 8 w 178"/>
                <a:gd name="T5" fmla="*/ 58 h 398"/>
                <a:gd name="T6" fmla="*/ 71 w 178"/>
                <a:gd name="T7" fmla="*/ 122 h 398"/>
                <a:gd name="T8" fmla="*/ 71 w 178"/>
                <a:gd name="T9" fmla="*/ 398 h 398"/>
                <a:gd name="T10" fmla="*/ 178 w 178"/>
                <a:gd name="T11" fmla="*/ 398 h 398"/>
                <a:gd name="T12" fmla="*/ 178 w 178"/>
                <a:gd name="T13" fmla="*/ 0 h 398"/>
                <a:gd name="T14" fmla="*/ 169 w 178"/>
                <a:gd name="T15" fmla="*/ 1 h 398"/>
                <a:gd name="T16" fmla="*/ 0 w 178"/>
                <a:gd name="T17" fmla="*/ 2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398">
                  <a:moveTo>
                    <a:pt x="0" y="2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0" y="60"/>
                    <a:pt x="71" y="70"/>
                    <a:pt x="71" y="122"/>
                  </a:cubicBezTo>
                  <a:cubicBezTo>
                    <a:pt x="71" y="398"/>
                    <a:pt x="71" y="398"/>
                    <a:pt x="71" y="398"/>
                  </a:cubicBezTo>
                  <a:cubicBezTo>
                    <a:pt x="178" y="398"/>
                    <a:pt x="178" y="398"/>
                    <a:pt x="178" y="398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0" y="28"/>
                    <a:pt x="0" y="28"/>
                    <a:pt x="0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9" name="Freeform 65"/>
            <p:cNvSpPr>
              <a:spLocks/>
            </p:cNvSpPr>
            <p:nvPr userDrawn="1"/>
          </p:nvSpPr>
          <p:spPr bwMode="auto">
            <a:xfrm>
              <a:off x="8083415" y="-789219"/>
              <a:ext cx="23531" cy="20170"/>
            </a:xfrm>
            <a:custGeom>
              <a:avLst/>
              <a:gdLst>
                <a:gd name="T0" fmla="*/ 64 w 132"/>
                <a:gd name="T1" fmla="*/ 116 h 116"/>
                <a:gd name="T2" fmla="*/ 132 w 132"/>
                <a:gd name="T3" fmla="*/ 57 h 116"/>
                <a:gd name="T4" fmla="*/ 65 w 132"/>
                <a:gd name="T5" fmla="*/ 0 h 116"/>
                <a:gd name="T6" fmla="*/ 0 w 132"/>
                <a:gd name="T7" fmla="*/ 57 h 116"/>
                <a:gd name="T8" fmla="*/ 64 w 13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6">
                  <a:moveTo>
                    <a:pt x="64" y="116"/>
                  </a:moveTo>
                  <a:cubicBezTo>
                    <a:pt x="102" y="116"/>
                    <a:pt x="132" y="89"/>
                    <a:pt x="132" y="57"/>
                  </a:cubicBezTo>
                  <a:cubicBezTo>
                    <a:pt x="132" y="26"/>
                    <a:pt x="102" y="0"/>
                    <a:pt x="65" y="0"/>
                  </a:cubicBezTo>
                  <a:cubicBezTo>
                    <a:pt x="29" y="0"/>
                    <a:pt x="0" y="26"/>
                    <a:pt x="0" y="57"/>
                  </a:cubicBezTo>
                  <a:cubicBezTo>
                    <a:pt x="0" y="89"/>
                    <a:pt x="29" y="116"/>
                    <a:pt x="64" y="1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66"/>
            <p:cNvSpPr>
              <a:spLocks/>
            </p:cNvSpPr>
            <p:nvPr userDrawn="1"/>
          </p:nvSpPr>
          <p:spPr bwMode="auto">
            <a:xfrm>
              <a:off x="8123754" y="-758964"/>
              <a:ext cx="63870" cy="72275"/>
            </a:xfrm>
            <a:custGeom>
              <a:avLst/>
              <a:gdLst>
                <a:gd name="T0" fmla="*/ 345 w 345"/>
                <a:gd name="T1" fmla="*/ 89 h 398"/>
                <a:gd name="T2" fmla="*/ 345 w 345"/>
                <a:gd name="T3" fmla="*/ 6 h 398"/>
                <a:gd name="T4" fmla="*/ 339 w 345"/>
                <a:gd name="T5" fmla="*/ 5 h 398"/>
                <a:gd name="T6" fmla="*/ 288 w 345"/>
                <a:gd name="T7" fmla="*/ 1 h 398"/>
                <a:gd name="T8" fmla="*/ 179 w 345"/>
                <a:gd name="T9" fmla="*/ 80 h 398"/>
                <a:gd name="T10" fmla="*/ 179 w 345"/>
                <a:gd name="T11" fmla="*/ 0 h 398"/>
                <a:gd name="T12" fmla="*/ 170 w 345"/>
                <a:gd name="T13" fmla="*/ 1 h 398"/>
                <a:gd name="T14" fmla="*/ 0 w 345"/>
                <a:gd name="T15" fmla="*/ 28 h 398"/>
                <a:gd name="T16" fmla="*/ 0 w 345"/>
                <a:gd name="T17" fmla="*/ 58 h 398"/>
                <a:gd name="T18" fmla="*/ 7 w 345"/>
                <a:gd name="T19" fmla="*/ 58 h 398"/>
                <a:gd name="T20" fmla="*/ 72 w 345"/>
                <a:gd name="T21" fmla="*/ 122 h 398"/>
                <a:gd name="T22" fmla="*/ 72 w 345"/>
                <a:gd name="T23" fmla="*/ 398 h 398"/>
                <a:gd name="T24" fmla="*/ 179 w 345"/>
                <a:gd name="T25" fmla="*/ 398 h 398"/>
                <a:gd name="T26" fmla="*/ 179 w 345"/>
                <a:gd name="T27" fmla="*/ 199 h 398"/>
                <a:gd name="T28" fmla="*/ 291 w 345"/>
                <a:gd name="T29" fmla="*/ 87 h 398"/>
                <a:gd name="T30" fmla="*/ 328 w 345"/>
                <a:gd name="T31" fmla="*/ 94 h 398"/>
                <a:gd name="T32" fmla="*/ 345 w 345"/>
                <a:gd name="T33" fmla="*/ 99 h 398"/>
                <a:gd name="T34" fmla="*/ 345 w 345"/>
                <a:gd name="T35" fmla="*/ 8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5" h="398">
                  <a:moveTo>
                    <a:pt x="345" y="89"/>
                  </a:moveTo>
                  <a:cubicBezTo>
                    <a:pt x="345" y="6"/>
                    <a:pt x="345" y="6"/>
                    <a:pt x="345" y="6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1" y="2"/>
                    <a:pt x="304" y="1"/>
                    <a:pt x="288" y="1"/>
                  </a:cubicBezTo>
                  <a:cubicBezTo>
                    <a:pt x="228" y="1"/>
                    <a:pt x="196" y="45"/>
                    <a:pt x="179" y="80"/>
                  </a:cubicBezTo>
                  <a:cubicBezTo>
                    <a:pt x="179" y="48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1" y="60"/>
                    <a:pt x="72" y="70"/>
                    <a:pt x="72" y="122"/>
                  </a:cubicBezTo>
                  <a:cubicBezTo>
                    <a:pt x="72" y="398"/>
                    <a:pt x="72" y="398"/>
                    <a:pt x="72" y="398"/>
                  </a:cubicBezTo>
                  <a:cubicBezTo>
                    <a:pt x="179" y="398"/>
                    <a:pt x="179" y="398"/>
                    <a:pt x="179" y="398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65"/>
                    <a:pt x="190" y="87"/>
                    <a:pt x="291" y="87"/>
                  </a:cubicBezTo>
                  <a:cubicBezTo>
                    <a:pt x="302" y="87"/>
                    <a:pt x="315" y="91"/>
                    <a:pt x="328" y="94"/>
                  </a:cubicBezTo>
                  <a:cubicBezTo>
                    <a:pt x="345" y="99"/>
                    <a:pt x="345" y="99"/>
                    <a:pt x="345" y="99"/>
                  </a:cubicBezTo>
                  <a:cubicBezTo>
                    <a:pt x="345" y="89"/>
                    <a:pt x="345" y="89"/>
                    <a:pt x="345" y="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67"/>
            <p:cNvSpPr>
              <a:spLocks noEditPoints="1"/>
            </p:cNvSpPr>
            <p:nvPr userDrawn="1"/>
          </p:nvSpPr>
          <p:spPr bwMode="auto">
            <a:xfrm>
              <a:off x="8196028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2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6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7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2" y="348"/>
                    <a:pt x="119" y="253"/>
                    <a:pt x="116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68"/>
            <p:cNvSpPr>
              <a:spLocks/>
            </p:cNvSpPr>
            <p:nvPr userDrawn="1"/>
          </p:nvSpPr>
          <p:spPr bwMode="auto">
            <a:xfrm>
              <a:off x="8384278" y="-792580"/>
              <a:ext cx="80678" cy="105891"/>
            </a:xfrm>
            <a:custGeom>
              <a:avLst/>
              <a:gdLst>
                <a:gd name="T0" fmla="*/ 325 w 445"/>
                <a:gd name="T1" fmla="*/ 181 h 578"/>
                <a:gd name="T2" fmla="*/ 178 w 445"/>
                <a:gd name="T3" fmla="*/ 266 h 578"/>
                <a:gd name="T4" fmla="*/ 178 w 445"/>
                <a:gd name="T5" fmla="*/ 0 h 578"/>
                <a:gd name="T6" fmla="*/ 170 w 445"/>
                <a:gd name="T7" fmla="*/ 1 h 578"/>
                <a:gd name="T8" fmla="*/ 0 w 445"/>
                <a:gd name="T9" fmla="*/ 22 h 578"/>
                <a:gd name="T10" fmla="*/ 0 w 445"/>
                <a:gd name="T11" fmla="*/ 52 h 578"/>
                <a:gd name="T12" fmla="*/ 8 w 445"/>
                <a:gd name="T13" fmla="*/ 52 h 578"/>
                <a:gd name="T14" fmla="*/ 72 w 445"/>
                <a:gd name="T15" fmla="*/ 118 h 578"/>
                <a:gd name="T16" fmla="*/ 72 w 445"/>
                <a:gd name="T17" fmla="*/ 578 h 578"/>
                <a:gd name="T18" fmla="*/ 178 w 445"/>
                <a:gd name="T19" fmla="*/ 578 h 578"/>
                <a:gd name="T20" fmla="*/ 178 w 445"/>
                <a:gd name="T21" fmla="*/ 380 h 578"/>
                <a:gd name="T22" fmla="*/ 279 w 445"/>
                <a:gd name="T23" fmla="*/ 251 h 578"/>
                <a:gd name="T24" fmla="*/ 339 w 445"/>
                <a:gd name="T25" fmla="*/ 335 h 578"/>
                <a:gd name="T26" fmla="*/ 339 w 445"/>
                <a:gd name="T27" fmla="*/ 578 h 578"/>
                <a:gd name="T28" fmla="*/ 445 w 445"/>
                <a:gd name="T29" fmla="*/ 578 h 578"/>
                <a:gd name="T30" fmla="*/ 445 w 445"/>
                <a:gd name="T31" fmla="*/ 323 h 578"/>
                <a:gd name="T32" fmla="*/ 325 w 445"/>
                <a:gd name="T33" fmla="*/ 18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5" h="578">
                  <a:moveTo>
                    <a:pt x="325" y="181"/>
                  </a:moveTo>
                  <a:cubicBezTo>
                    <a:pt x="246" y="181"/>
                    <a:pt x="201" y="230"/>
                    <a:pt x="178" y="266"/>
                  </a:cubicBezTo>
                  <a:cubicBezTo>
                    <a:pt x="178" y="223"/>
                    <a:pt x="178" y="0"/>
                    <a:pt x="178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60" y="54"/>
                    <a:pt x="72" y="66"/>
                    <a:pt x="72" y="118"/>
                  </a:cubicBezTo>
                  <a:cubicBezTo>
                    <a:pt x="72" y="578"/>
                    <a:pt x="72" y="578"/>
                    <a:pt x="72" y="578"/>
                  </a:cubicBezTo>
                  <a:cubicBezTo>
                    <a:pt x="178" y="578"/>
                    <a:pt x="178" y="578"/>
                    <a:pt x="178" y="578"/>
                  </a:cubicBezTo>
                  <a:cubicBezTo>
                    <a:pt x="178" y="380"/>
                    <a:pt x="178" y="380"/>
                    <a:pt x="178" y="380"/>
                  </a:cubicBezTo>
                  <a:cubicBezTo>
                    <a:pt x="178" y="307"/>
                    <a:pt x="233" y="251"/>
                    <a:pt x="279" y="251"/>
                  </a:cubicBezTo>
                  <a:cubicBezTo>
                    <a:pt x="339" y="251"/>
                    <a:pt x="339" y="296"/>
                    <a:pt x="339" y="335"/>
                  </a:cubicBezTo>
                  <a:cubicBezTo>
                    <a:pt x="339" y="578"/>
                    <a:pt x="339" y="578"/>
                    <a:pt x="339" y="578"/>
                  </a:cubicBezTo>
                  <a:cubicBezTo>
                    <a:pt x="445" y="578"/>
                    <a:pt x="445" y="578"/>
                    <a:pt x="445" y="578"/>
                  </a:cubicBezTo>
                  <a:cubicBezTo>
                    <a:pt x="445" y="323"/>
                    <a:pt x="445" y="323"/>
                    <a:pt x="445" y="323"/>
                  </a:cubicBezTo>
                  <a:cubicBezTo>
                    <a:pt x="445" y="280"/>
                    <a:pt x="445" y="181"/>
                    <a:pt x="325" y="1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8" name="Freeform 69"/>
            <p:cNvSpPr>
              <a:spLocks noEditPoints="1"/>
            </p:cNvSpPr>
            <p:nvPr userDrawn="1"/>
          </p:nvSpPr>
          <p:spPr bwMode="auto">
            <a:xfrm>
              <a:off x="8485126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3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7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3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8" y="84"/>
                    <a:pt x="270" y="122"/>
                  </a:cubicBezTo>
                  <a:cubicBezTo>
                    <a:pt x="256" y="122"/>
                    <a:pt x="130" y="122"/>
                    <a:pt x="117" y="122"/>
                  </a:cubicBezTo>
                  <a:cubicBezTo>
                    <a:pt x="119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9" name="Freeform 70"/>
            <p:cNvSpPr>
              <a:spLocks/>
            </p:cNvSpPr>
            <p:nvPr userDrawn="1"/>
          </p:nvSpPr>
          <p:spPr bwMode="auto">
            <a:xfrm>
              <a:off x="8320407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9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2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2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2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0" name="Freeform 71"/>
            <p:cNvSpPr>
              <a:spLocks/>
            </p:cNvSpPr>
            <p:nvPr userDrawn="1"/>
          </p:nvSpPr>
          <p:spPr bwMode="auto">
            <a:xfrm>
              <a:off x="8602782" y="-789219"/>
              <a:ext cx="117656" cy="102529"/>
            </a:xfrm>
            <a:custGeom>
              <a:avLst/>
              <a:gdLst>
                <a:gd name="T0" fmla="*/ 632 w 640"/>
                <a:gd name="T1" fmla="*/ 0 h 556"/>
                <a:gd name="T2" fmla="*/ 525 w 640"/>
                <a:gd name="T3" fmla="*/ 0 h 556"/>
                <a:gd name="T4" fmla="*/ 525 w 640"/>
                <a:gd name="T5" fmla="*/ 423 h 556"/>
                <a:gd name="T6" fmla="*/ 246 w 640"/>
                <a:gd name="T7" fmla="*/ 0 h 556"/>
                <a:gd name="T8" fmla="*/ 0 w 640"/>
                <a:gd name="T9" fmla="*/ 0 h 556"/>
                <a:gd name="T10" fmla="*/ 0 w 640"/>
                <a:gd name="T11" fmla="*/ 32 h 556"/>
                <a:gd name="T12" fmla="*/ 21 w 640"/>
                <a:gd name="T13" fmla="*/ 36 h 556"/>
                <a:gd name="T14" fmla="*/ 91 w 640"/>
                <a:gd name="T15" fmla="*/ 111 h 556"/>
                <a:gd name="T16" fmla="*/ 91 w 640"/>
                <a:gd name="T17" fmla="*/ 556 h 556"/>
                <a:gd name="T18" fmla="*/ 206 w 640"/>
                <a:gd name="T19" fmla="*/ 556 h 556"/>
                <a:gd name="T20" fmla="*/ 206 w 640"/>
                <a:gd name="T21" fmla="*/ 114 h 556"/>
                <a:gd name="T22" fmla="*/ 498 w 640"/>
                <a:gd name="T23" fmla="*/ 556 h 556"/>
                <a:gd name="T24" fmla="*/ 640 w 640"/>
                <a:gd name="T25" fmla="*/ 556 h 556"/>
                <a:gd name="T26" fmla="*/ 640 w 640"/>
                <a:gd name="T27" fmla="*/ 0 h 556"/>
                <a:gd name="T28" fmla="*/ 632 w 640"/>
                <a:gd name="T2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556">
                  <a:moveTo>
                    <a:pt x="632" y="0"/>
                  </a:moveTo>
                  <a:cubicBezTo>
                    <a:pt x="525" y="0"/>
                    <a:pt x="525" y="0"/>
                    <a:pt x="525" y="0"/>
                  </a:cubicBezTo>
                  <a:cubicBezTo>
                    <a:pt x="525" y="0"/>
                    <a:pt x="525" y="382"/>
                    <a:pt x="525" y="423"/>
                  </a:cubicBezTo>
                  <a:cubicBezTo>
                    <a:pt x="503" y="389"/>
                    <a:pt x="246" y="0"/>
                    <a:pt x="2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86" y="47"/>
                    <a:pt x="91" y="47"/>
                    <a:pt x="91" y="111"/>
                  </a:cubicBezTo>
                  <a:cubicBezTo>
                    <a:pt x="91" y="556"/>
                    <a:pt x="91" y="556"/>
                    <a:pt x="91" y="556"/>
                  </a:cubicBezTo>
                  <a:cubicBezTo>
                    <a:pt x="206" y="556"/>
                    <a:pt x="206" y="556"/>
                    <a:pt x="206" y="556"/>
                  </a:cubicBezTo>
                  <a:cubicBezTo>
                    <a:pt x="206" y="556"/>
                    <a:pt x="206" y="155"/>
                    <a:pt x="206" y="114"/>
                  </a:cubicBezTo>
                  <a:cubicBezTo>
                    <a:pt x="228" y="148"/>
                    <a:pt x="498" y="556"/>
                    <a:pt x="498" y="556"/>
                  </a:cubicBezTo>
                  <a:cubicBezTo>
                    <a:pt x="640" y="556"/>
                    <a:pt x="640" y="556"/>
                    <a:pt x="640" y="556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632" y="0"/>
                    <a:pt x="632" y="0"/>
                    <a:pt x="6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1" name="Freeform 72"/>
            <p:cNvSpPr>
              <a:spLocks noEditPoints="1"/>
            </p:cNvSpPr>
            <p:nvPr userDrawn="1"/>
          </p:nvSpPr>
          <p:spPr bwMode="auto">
            <a:xfrm>
              <a:off x="8738927" y="-758964"/>
              <a:ext cx="70594" cy="73955"/>
            </a:xfrm>
            <a:custGeom>
              <a:avLst/>
              <a:gdLst>
                <a:gd name="T0" fmla="*/ 378 w 378"/>
                <a:gd name="T1" fmla="*/ 161 h 407"/>
                <a:gd name="T2" fmla="*/ 200 w 378"/>
                <a:gd name="T3" fmla="*/ 0 h 407"/>
                <a:gd name="T4" fmla="*/ 0 w 378"/>
                <a:gd name="T5" fmla="*/ 190 h 407"/>
                <a:gd name="T6" fmla="*/ 232 w 378"/>
                <a:gd name="T7" fmla="*/ 407 h 407"/>
                <a:gd name="T8" fmla="*/ 363 w 378"/>
                <a:gd name="T9" fmla="*/ 385 h 407"/>
                <a:gd name="T10" fmla="*/ 369 w 378"/>
                <a:gd name="T11" fmla="*/ 383 h 407"/>
                <a:gd name="T12" fmla="*/ 369 w 378"/>
                <a:gd name="T13" fmla="*/ 331 h 407"/>
                <a:gd name="T14" fmla="*/ 359 w 378"/>
                <a:gd name="T15" fmla="*/ 335 h 407"/>
                <a:gd name="T16" fmla="*/ 276 w 378"/>
                <a:gd name="T17" fmla="*/ 348 h 407"/>
                <a:gd name="T18" fmla="*/ 117 w 378"/>
                <a:gd name="T19" fmla="*/ 169 h 407"/>
                <a:gd name="T20" fmla="*/ 378 w 378"/>
                <a:gd name="T21" fmla="*/ 169 h 407"/>
                <a:gd name="T22" fmla="*/ 378 w 378"/>
                <a:gd name="T23" fmla="*/ 161 h 407"/>
                <a:gd name="T24" fmla="*/ 196 w 378"/>
                <a:gd name="T25" fmla="*/ 42 h 407"/>
                <a:gd name="T26" fmla="*/ 270 w 378"/>
                <a:gd name="T27" fmla="*/ 122 h 407"/>
                <a:gd name="T28" fmla="*/ 117 w 378"/>
                <a:gd name="T29" fmla="*/ 122 h 407"/>
                <a:gd name="T30" fmla="*/ 196 w 378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8" h="407">
                  <a:moveTo>
                    <a:pt x="378" y="161"/>
                  </a:moveTo>
                  <a:cubicBezTo>
                    <a:pt x="378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6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8" y="169"/>
                    <a:pt x="378" y="169"/>
                  </a:cubicBezTo>
                  <a:cubicBezTo>
                    <a:pt x="378" y="161"/>
                    <a:pt x="378" y="161"/>
                    <a:pt x="378" y="161"/>
                  </a:cubicBezTo>
                  <a:moveTo>
                    <a:pt x="196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2" name="Freeform 73"/>
            <p:cNvSpPr>
              <a:spLocks/>
            </p:cNvSpPr>
            <p:nvPr userDrawn="1"/>
          </p:nvSpPr>
          <p:spPr bwMode="auto">
            <a:xfrm>
              <a:off x="8903646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8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1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1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1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3" name="Freeform 74"/>
            <p:cNvSpPr>
              <a:spLocks/>
            </p:cNvSpPr>
            <p:nvPr userDrawn="1"/>
          </p:nvSpPr>
          <p:spPr bwMode="auto">
            <a:xfrm>
              <a:off x="8811201" y="-757284"/>
              <a:ext cx="85721" cy="70594"/>
            </a:xfrm>
            <a:custGeom>
              <a:avLst/>
              <a:gdLst>
                <a:gd name="T0" fmla="*/ 363 w 473"/>
                <a:gd name="T1" fmla="*/ 127 h 389"/>
                <a:gd name="T2" fmla="*/ 473 w 473"/>
                <a:gd name="T3" fmla="*/ 0 h 389"/>
                <a:gd name="T4" fmla="*/ 360 w 473"/>
                <a:gd name="T5" fmla="*/ 0 h 389"/>
                <a:gd name="T6" fmla="*/ 256 w 473"/>
                <a:gd name="T7" fmla="*/ 120 h 389"/>
                <a:gd name="T8" fmla="*/ 164 w 473"/>
                <a:gd name="T9" fmla="*/ 0 h 389"/>
                <a:gd name="T10" fmla="*/ 0 w 473"/>
                <a:gd name="T11" fmla="*/ 0 h 389"/>
                <a:gd name="T12" fmla="*/ 0 w 473"/>
                <a:gd name="T13" fmla="*/ 31 h 389"/>
                <a:gd name="T14" fmla="*/ 7 w 473"/>
                <a:gd name="T15" fmla="*/ 31 h 389"/>
                <a:gd name="T16" fmla="*/ 110 w 473"/>
                <a:gd name="T17" fmla="*/ 90 h 389"/>
                <a:gd name="T18" fmla="*/ 177 w 473"/>
                <a:gd name="T19" fmla="*/ 179 h 389"/>
                <a:gd name="T20" fmla="*/ 68 w 473"/>
                <a:gd name="T21" fmla="*/ 306 h 389"/>
                <a:gd name="T22" fmla="*/ 181 w 473"/>
                <a:gd name="T23" fmla="*/ 306 h 389"/>
                <a:gd name="T24" fmla="*/ 230 w 473"/>
                <a:gd name="T25" fmla="*/ 249 h 389"/>
                <a:gd name="T26" fmla="*/ 335 w 473"/>
                <a:gd name="T27" fmla="*/ 389 h 389"/>
                <a:gd name="T28" fmla="*/ 462 w 473"/>
                <a:gd name="T29" fmla="*/ 389 h 389"/>
                <a:gd name="T30" fmla="*/ 261 w 473"/>
                <a:gd name="T31" fmla="*/ 127 h 389"/>
                <a:gd name="T32" fmla="*/ 363 w 473"/>
                <a:gd name="T33" fmla="*/ 12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3" h="389">
                  <a:moveTo>
                    <a:pt x="363" y="127"/>
                  </a:moveTo>
                  <a:cubicBezTo>
                    <a:pt x="473" y="0"/>
                    <a:pt x="473" y="0"/>
                    <a:pt x="473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3" y="35"/>
                    <a:pt x="76" y="45"/>
                    <a:pt x="110" y="90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68" y="306"/>
                    <a:pt x="68" y="306"/>
                    <a:pt x="68" y="306"/>
                  </a:cubicBezTo>
                  <a:cubicBezTo>
                    <a:pt x="181" y="306"/>
                    <a:pt x="181" y="306"/>
                    <a:pt x="181" y="306"/>
                  </a:cubicBezTo>
                  <a:cubicBezTo>
                    <a:pt x="230" y="249"/>
                    <a:pt x="230" y="249"/>
                    <a:pt x="230" y="249"/>
                  </a:cubicBezTo>
                  <a:cubicBezTo>
                    <a:pt x="335" y="389"/>
                    <a:pt x="335" y="389"/>
                    <a:pt x="335" y="389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261" y="127"/>
                    <a:pt x="261" y="127"/>
                    <a:pt x="261" y="127"/>
                  </a:cubicBezTo>
                  <a:cubicBezTo>
                    <a:pt x="363" y="127"/>
                    <a:pt x="363" y="127"/>
                    <a:pt x="363" y="1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6" r:id="rId3"/>
    <p:sldLayoutId id="2147483687" r:id="rId4"/>
    <p:sldLayoutId id="2147483650" r:id="rId5"/>
    <p:sldLayoutId id="2147483684" r:id="rId6"/>
    <p:sldLayoutId id="2147483654" r:id="rId7"/>
    <p:sldLayoutId id="214748366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Prudential NICE Archive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8467" y="2520899"/>
            <a:ext cx="6131767" cy="646331"/>
          </a:xfrm>
        </p:spPr>
        <p:txBody>
          <a:bodyPr/>
          <a:lstStyle/>
          <a:p>
            <a:r>
              <a:rPr lang="en-US" dirty="0" smtClean="0"/>
              <a:t>Clifford Grimm</a:t>
            </a:r>
          </a:p>
          <a:p>
            <a:r>
              <a:rPr lang="en-US" dirty="0" smtClean="0"/>
              <a:t>June 16,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3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Solution Delivery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96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139047"/>
          </a:xfrm>
        </p:spPr>
        <p:txBody>
          <a:bodyPr/>
          <a:lstStyle/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Create COMET Modules</a:t>
            </a:r>
          </a:p>
          <a:p>
            <a:r>
              <a:rPr lang="en-US" dirty="0" smtClean="0"/>
              <a:t>Site Visit to Deploy</a:t>
            </a:r>
          </a:p>
          <a:p>
            <a:r>
              <a:rPr lang="en-US" dirty="0" smtClean="0"/>
              <a:t>Off-Site Monitoring of Progress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Delivery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1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048527"/>
          </a:xfrm>
        </p:spPr>
        <p:txBody>
          <a:bodyPr/>
          <a:lstStyle/>
          <a:p>
            <a:r>
              <a:rPr lang="en-US" dirty="0" smtClean="0"/>
              <a:t>Given recursive folder listing and few sample “driver” metadata files</a:t>
            </a:r>
          </a:p>
          <a:p>
            <a:r>
              <a:rPr lang="en-US" smtClean="0"/>
              <a:t>Find </a:t>
            </a:r>
            <a:r>
              <a:rPr lang="en-US" dirty="0" smtClean="0"/>
              <a:t>patterns in generating custom metadata</a:t>
            </a:r>
          </a:p>
          <a:p>
            <a:pPr lvl="1"/>
            <a:r>
              <a:rPr lang="en-US" dirty="0" smtClean="0"/>
              <a:t>Most files, metadata embedded in file name</a:t>
            </a:r>
          </a:p>
          <a:p>
            <a:pPr lvl="1"/>
            <a:r>
              <a:rPr lang="en-US" dirty="0" smtClean="0"/>
              <a:t>Others have “driver” mapping files somewhere in the folder structure</a:t>
            </a:r>
          </a:p>
          <a:p>
            <a:pPr lvl="2"/>
            <a:r>
              <a:rPr lang="en-US" dirty="0" smtClean="0"/>
              <a:t>Must lookup filename in “driver” file to get metadata</a:t>
            </a:r>
            <a:endParaRPr lang="en-US" dirty="0"/>
          </a:p>
          <a:p>
            <a:pPr lvl="1"/>
            <a:r>
              <a:rPr lang="en-US" dirty="0" smtClean="0"/>
              <a:t>Not all fields are available for all file types.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– How to get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6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4159" y="967575"/>
            <a:ext cx="4690089" cy="3447610"/>
          </a:xfrm>
        </p:spPr>
        <p:txBody>
          <a:bodyPr/>
          <a:lstStyle/>
          <a:p>
            <a:r>
              <a:rPr lang="en-US" dirty="0" smtClean="0"/>
              <a:t>What is COMET?</a:t>
            </a:r>
          </a:p>
          <a:p>
            <a:pPr marL="280987" lvl="1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C</a:t>
            </a:r>
            <a:r>
              <a:rPr lang="en-US" i="1" dirty="0" smtClean="0"/>
              <a:t>ustomizable </a:t>
            </a:r>
            <a:r>
              <a:rPr lang="en-US" b="1" i="1" dirty="0" smtClean="0">
                <a:solidFill>
                  <a:srgbClr val="FF0000"/>
                </a:solidFill>
              </a:rPr>
              <a:t>O</a:t>
            </a:r>
            <a:r>
              <a:rPr lang="en-US" i="1" dirty="0" smtClean="0"/>
              <a:t>bject </a:t>
            </a:r>
            <a:r>
              <a:rPr lang="en-US" b="1" i="1" dirty="0" smtClean="0">
                <a:solidFill>
                  <a:srgbClr val="FF0000"/>
                </a:solidFill>
              </a:rPr>
              <a:t>M</a:t>
            </a:r>
            <a:r>
              <a:rPr lang="en-US" i="1" dirty="0" smtClean="0"/>
              <a:t>etadata </a:t>
            </a:r>
            <a:r>
              <a:rPr lang="en-US" b="1" i="1" dirty="0" smtClean="0">
                <a:solidFill>
                  <a:srgbClr val="FF0000"/>
                </a:solidFill>
              </a:rPr>
              <a:t>E</a:t>
            </a:r>
            <a:r>
              <a:rPr lang="en-US" i="1" dirty="0" smtClean="0"/>
              <a:t>nhancement </a:t>
            </a:r>
            <a:r>
              <a:rPr lang="en-US" b="1" i="1" dirty="0" smtClean="0">
                <a:solidFill>
                  <a:srgbClr val="FF0000"/>
                </a:solidFill>
              </a:rPr>
              <a:t>T</a:t>
            </a:r>
            <a:r>
              <a:rPr lang="en-US" i="1" dirty="0" smtClean="0"/>
              <a:t>ool</a:t>
            </a:r>
          </a:p>
          <a:p>
            <a:pPr lvl="1"/>
            <a:r>
              <a:rPr lang="en-US" sz="1400" i="1" dirty="0" smtClean="0"/>
              <a:t>Multi-platform (written in Java)</a:t>
            </a:r>
          </a:p>
          <a:p>
            <a:pPr lvl="1"/>
            <a:r>
              <a:rPr lang="en-US" sz="1400" i="1" dirty="0" smtClean="0"/>
              <a:t>PS usable engine to ingest content with generated metadata</a:t>
            </a:r>
          </a:p>
          <a:p>
            <a:pPr lvl="2"/>
            <a:r>
              <a:rPr lang="en-US" sz="1200" i="1" dirty="0" smtClean="0"/>
              <a:t>Both System and Custom Metadata</a:t>
            </a:r>
          </a:p>
          <a:p>
            <a:pPr lvl="1"/>
            <a:r>
              <a:rPr lang="en-US" sz="1400" i="1" dirty="0" smtClean="0"/>
              <a:t>Can be used for one-time and continuous data ingestion</a:t>
            </a:r>
            <a:endParaRPr lang="en-US" sz="1400" i="1" dirty="0"/>
          </a:p>
          <a:p>
            <a:pPr lvl="1"/>
            <a:r>
              <a:rPr lang="en-US" sz="1400" i="1" dirty="0" smtClean="0"/>
              <a:t>Pluggable architecture for customer specific metadata generation</a:t>
            </a:r>
            <a:endParaRPr lang="en-US" sz="1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COMET Modules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7009" y="1534184"/>
            <a:ext cx="4408695" cy="2429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6896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781274"/>
          </a:xfrm>
        </p:spPr>
        <p:txBody>
          <a:bodyPr/>
          <a:lstStyle/>
          <a:p>
            <a:r>
              <a:rPr lang="en-US" dirty="0" smtClean="0"/>
              <a:t>Code COMET modules to ingest custom metadata</a:t>
            </a:r>
          </a:p>
          <a:p>
            <a:pPr lvl="1"/>
            <a:r>
              <a:rPr lang="en-US" dirty="0" smtClean="0"/>
              <a:t>Create 6 different modules based on the patterns discovered</a:t>
            </a:r>
          </a:p>
          <a:p>
            <a:pPr lvl="2"/>
            <a:r>
              <a:rPr lang="en-US" dirty="0" smtClean="0"/>
              <a:t>Read from file name.</a:t>
            </a:r>
          </a:p>
          <a:p>
            <a:pPr lvl="2"/>
            <a:r>
              <a:rPr lang="en-US" dirty="0" smtClean="0"/>
              <a:t>Hunt down from text files at various locations</a:t>
            </a:r>
          </a:p>
          <a:p>
            <a:pPr lvl="1"/>
            <a:r>
              <a:rPr lang="en-US" dirty="0" smtClean="0"/>
              <a:t>Tested with </a:t>
            </a:r>
          </a:p>
          <a:p>
            <a:pPr lvl="2"/>
            <a:r>
              <a:rPr lang="en-US" dirty="0" smtClean="0"/>
              <a:t>Regenerated file structure</a:t>
            </a:r>
          </a:p>
          <a:p>
            <a:pPr lvl="2"/>
            <a:r>
              <a:rPr lang="en-US" dirty="0" smtClean="0"/>
              <a:t>Wav/</a:t>
            </a:r>
            <a:r>
              <a:rPr lang="en-US" dirty="0" err="1" smtClean="0"/>
              <a:t>Aud</a:t>
            </a:r>
            <a:r>
              <a:rPr lang="en-US" dirty="0" smtClean="0"/>
              <a:t> files downloaded from internet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COMET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3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147015"/>
          </a:xfrm>
        </p:spPr>
        <p:txBody>
          <a:bodyPr/>
          <a:lstStyle/>
          <a:p>
            <a:r>
              <a:rPr lang="en-US" dirty="0" smtClean="0"/>
              <a:t>Site Preparations</a:t>
            </a:r>
          </a:p>
          <a:p>
            <a:pPr lvl="1"/>
            <a:r>
              <a:rPr lang="en-US" dirty="0" smtClean="0"/>
              <a:t>System to run COMET</a:t>
            </a:r>
          </a:p>
          <a:p>
            <a:pPr lvl="2"/>
            <a:r>
              <a:rPr lang="en-US" dirty="0" smtClean="0"/>
              <a:t>Windows VDI available system</a:t>
            </a:r>
          </a:p>
          <a:p>
            <a:pPr lvl="3"/>
            <a:r>
              <a:rPr lang="en-US" dirty="0" smtClean="0"/>
              <a:t>Can reach HCP</a:t>
            </a:r>
          </a:p>
          <a:p>
            <a:pPr lvl="3"/>
            <a:r>
              <a:rPr lang="en-US" dirty="0" smtClean="0"/>
              <a:t>HCP Namespace mapped to drives</a:t>
            </a:r>
          </a:p>
          <a:p>
            <a:pPr lvl="4"/>
            <a:r>
              <a:rPr lang="en-US" dirty="0" smtClean="0"/>
              <a:t>One for each node for addressing throughput</a:t>
            </a:r>
          </a:p>
          <a:p>
            <a:pPr lvl="2"/>
            <a:r>
              <a:rPr lang="en-US" dirty="0" smtClean="0"/>
              <a:t>E-mail coordination only approved way to get software on system</a:t>
            </a:r>
          </a:p>
          <a:p>
            <a:pPr lvl="1"/>
            <a:r>
              <a:rPr lang="en-US" dirty="0" smtClean="0"/>
              <a:t>Setup as contractor for approved access to relevant systems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Visit to Deploy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9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597121"/>
          </a:xfrm>
        </p:spPr>
        <p:txBody>
          <a:bodyPr/>
          <a:lstStyle/>
          <a:p>
            <a:r>
              <a:rPr lang="en-US" dirty="0" smtClean="0"/>
              <a:t>Deployment at Customer</a:t>
            </a:r>
          </a:p>
          <a:p>
            <a:pPr lvl="1"/>
            <a:r>
              <a:rPr lang="en-US" dirty="0" smtClean="0"/>
              <a:t>Customer used HCP-DM to move recordings</a:t>
            </a:r>
          </a:p>
          <a:p>
            <a:pPr lvl="2"/>
            <a:r>
              <a:rPr lang="en-US" dirty="0" smtClean="0"/>
              <a:t>Needed it done immediately as drives were failing</a:t>
            </a:r>
          </a:p>
          <a:p>
            <a:pPr lvl="1"/>
            <a:r>
              <a:rPr lang="en-US" dirty="0" smtClean="0"/>
              <a:t>Install COMET and modules</a:t>
            </a:r>
          </a:p>
          <a:p>
            <a:pPr lvl="1"/>
            <a:r>
              <a:rPr lang="en-US" dirty="0" smtClean="0"/>
              <a:t>Run multiple instances for best throughput</a:t>
            </a:r>
          </a:p>
          <a:p>
            <a:pPr lvl="1"/>
            <a:r>
              <a:rPr lang="en-US" dirty="0" smtClean="0"/>
              <a:t>Demo search using HCP Search Console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Visit to Deploy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29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32249"/>
          </a:xfrm>
        </p:spPr>
        <p:txBody>
          <a:bodyPr/>
          <a:lstStyle/>
          <a:p>
            <a:r>
              <a:rPr lang="en-US" dirty="0" smtClean="0"/>
              <a:t>VPN Access and connecting to Windows VDI session</a:t>
            </a:r>
          </a:p>
          <a:p>
            <a:r>
              <a:rPr lang="en-US" dirty="0" smtClean="0"/>
              <a:t>Monitor Daily</a:t>
            </a:r>
          </a:p>
          <a:p>
            <a:pPr lvl="1"/>
            <a:r>
              <a:rPr lang="en-US" dirty="0" smtClean="0"/>
              <a:t>Observe progress</a:t>
            </a:r>
          </a:p>
          <a:p>
            <a:pPr lvl="1"/>
            <a:r>
              <a:rPr lang="en-US" dirty="0" smtClean="0"/>
              <a:t>Validate data</a:t>
            </a:r>
          </a:p>
          <a:p>
            <a:pPr lvl="1"/>
            <a:r>
              <a:rPr lang="en-US" dirty="0" smtClean="0"/>
              <a:t>Tweak for better throughput</a:t>
            </a:r>
          </a:p>
          <a:p>
            <a:pPr lvl="1"/>
            <a:r>
              <a:rPr lang="en-US" dirty="0" smtClean="0"/>
              <a:t>Prepare conclusion report</a:t>
            </a:r>
          </a:p>
          <a:p>
            <a:pPr lvl="2"/>
            <a:r>
              <a:rPr lang="en-US" dirty="0" smtClean="0"/>
              <a:t>Identify call recordings missing metadata</a:t>
            </a:r>
          </a:p>
          <a:p>
            <a:pPr lvl="2"/>
            <a:r>
              <a:rPr lang="en-US" dirty="0" smtClean="0"/>
              <a:t>Categorize availability of each metadata value on data set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Off-Site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8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Engagement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96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78513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1600" dirty="0" smtClean="0"/>
              <a:t>Large Company </a:t>
            </a:r>
            <a:r>
              <a:rPr lang="en-US" sz="1600" dirty="0" smtClean="0"/>
              <a:t>Attributes</a:t>
            </a:r>
            <a:endParaRPr lang="en-US" sz="1600" dirty="0" smtClean="0"/>
          </a:p>
          <a:p>
            <a:pPr lvl="1">
              <a:spcAft>
                <a:spcPts val="0"/>
              </a:spcAft>
            </a:pPr>
            <a:r>
              <a:rPr lang="en-US" sz="1400" dirty="0" smtClean="0"/>
              <a:t>Very </a:t>
            </a:r>
            <a:r>
              <a:rPr lang="en-US" sz="1400" dirty="0" smtClean="0"/>
              <a:t>Compartmentalized and/or fragmented knowledge</a:t>
            </a:r>
            <a:endParaRPr lang="en-US" sz="1400" dirty="0" smtClean="0"/>
          </a:p>
          <a:p>
            <a:pPr lvl="1">
              <a:spcAft>
                <a:spcPts val="0"/>
              </a:spcAft>
            </a:pPr>
            <a:r>
              <a:rPr lang="en-US" sz="1400" dirty="0" smtClean="0"/>
              <a:t>Can’t tell who is in charge</a:t>
            </a:r>
          </a:p>
          <a:p>
            <a:pPr lvl="1">
              <a:spcAft>
                <a:spcPts val="0"/>
              </a:spcAft>
            </a:pPr>
            <a:r>
              <a:rPr lang="en-US" sz="1400" dirty="0" smtClean="0"/>
              <a:t>Frequent resistance of what/how one can and </a:t>
            </a:r>
            <a:r>
              <a:rPr lang="en-US" sz="1400" smtClean="0"/>
              <a:t>can’t </a:t>
            </a:r>
            <a:r>
              <a:rPr lang="en-US" sz="1400" smtClean="0"/>
              <a:t>do</a:t>
            </a:r>
            <a:endParaRPr lang="en-US" sz="1400" dirty="0" smtClean="0"/>
          </a:p>
          <a:p>
            <a:r>
              <a:rPr lang="en-US" sz="1600" dirty="0" smtClean="0"/>
              <a:t>Legal </a:t>
            </a:r>
            <a:r>
              <a:rPr lang="en-US" sz="1600" dirty="0" smtClean="0"/>
              <a:t>Logistics</a:t>
            </a:r>
            <a:endParaRPr lang="en-US" sz="1600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/>
              <a:t>Privacy, confidentiality, etc.</a:t>
            </a:r>
          </a:p>
          <a:p>
            <a:r>
              <a:rPr lang="en-US" sz="1600" dirty="0" smtClean="0"/>
              <a:t>Delivery </a:t>
            </a:r>
            <a:r>
              <a:rPr lang="en-US" sz="1600" dirty="0" smtClean="0"/>
              <a:t>Logistics</a:t>
            </a:r>
            <a:endParaRPr lang="en-US" sz="1600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/>
              <a:t>Need VPN/Remote Access to infrastructure for monitoring</a:t>
            </a:r>
          </a:p>
          <a:p>
            <a:pPr lvl="2"/>
            <a:r>
              <a:rPr lang="en-US" sz="1200" dirty="0" smtClean="0"/>
              <a:t>Coordinating WebEx access is far to difficult to coordinate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/>
              <a:t>Systems locked down from any outward or inward network activity</a:t>
            </a:r>
          </a:p>
          <a:p>
            <a:pPr lvl="2">
              <a:spcAft>
                <a:spcPts val="0"/>
              </a:spcAft>
            </a:pPr>
            <a:r>
              <a:rPr lang="en-US" sz="1200" dirty="0" smtClean="0"/>
              <a:t>Must try to anticipate all software needed and provide ahead of time</a:t>
            </a:r>
          </a:p>
          <a:p>
            <a:r>
              <a:rPr lang="en-US" sz="1600" dirty="0" smtClean="0"/>
              <a:t>Little knowledge of thei</a:t>
            </a:r>
            <a:r>
              <a:rPr lang="en-US" sz="1600" dirty="0" smtClean="0"/>
              <a:t>r </a:t>
            </a:r>
            <a:r>
              <a:rPr lang="en-US" sz="1600" dirty="0" smtClean="0"/>
              <a:t>own </a:t>
            </a:r>
            <a:r>
              <a:rPr lang="en-US" sz="1600" dirty="0" smtClean="0"/>
              <a:t>data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/>
              <a:t>Found lots of missing calls and metadata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</a:t>
            </a:r>
            <a:r>
              <a:rPr lang="en-US" dirty="0" err="1" smtClean="0"/>
              <a:t>aways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5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4160" y="967575"/>
            <a:ext cx="5596890" cy="2139047"/>
          </a:xfrm>
        </p:spPr>
        <p:txBody>
          <a:bodyPr/>
          <a:lstStyle/>
          <a:p>
            <a:r>
              <a:rPr lang="en-US" dirty="0" smtClean="0"/>
              <a:t>Problem Description</a:t>
            </a:r>
          </a:p>
          <a:p>
            <a:r>
              <a:rPr lang="en-US" dirty="0" smtClean="0"/>
              <a:t>Solution Overview</a:t>
            </a:r>
          </a:p>
          <a:p>
            <a:r>
              <a:rPr lang="en-US" dirty="0" smtClean="0"/>
              <a:t>Solution Delivery</a:t>
            </a:r>
          </a:p>
          <a:p>
            <a:r>
              <a:rPr lang="en-US" dirty="0" smtClean="0"/>
              <a:t>Engagement Topics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4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548458" y="1027595"/>
            <a:ext cx="6131767" cy="2212429"/>
          </a:xfrm>
        </p:spPr>
        <p:txBody>
          <a:bodyPr anchor="ctr" anchorCtr="0"/>
          <a:lstStyle/>
          <a:p>
            <a:pPr>
              <a:lnSpc>
                <a:spcPts val="5100"/>
              </a:lnSpc>
            </a:pPr>
            <a:r>
              <a:rPr lang="en-US" dirty="0" smtClean="0"/>
              <a:t>Questions </a:t>
            </a:r>
            <a:br>
              <a:rPr lang="en-US" dirty="0" smtClean="0"/>
            </a:br>
            <a:r>
              <a:rPr lang="en-US" dirty="0" smtClean="0"/>
              <a:t>and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40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548458" y="1027595"/>
            <a:ext cx="6131767" cy="2212429"/>
          </a:xfrm>
        </p:spPr>
        <p:txBody>
          <a:bodyPr anchor="ctr" anchorCtr="0"/>
          <a:lstStyle/>
          <a:p>
            <a:pPr>
              <a:lnSpc>
                <a:spcPts val="5100"/>
              </a:lnSpc>
            </a:pPr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2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0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395801"/>
          </a:xfrm>
        </p:spPr>
        <p:txBody>
          <a:bodyPr/>
          <a:lstStyle/>
          <a:p>
            <a:r>
              <a:rPr lang="en-US" dirty="0" smtClean="0"/>
              <a:t>Approximately 16TB of NICE call data stored on USB drives</a:t>
            </a:r>
          </a:p>
          <a:p>
            <a:pPr lvl="1"/>
            <a:r>
              <a:rPr lang="en-US" dirty="0" smtClean="0"/>
              <a:t>Combination of WAV and AUD files</a:t>
            </a:r>
          </a:p>
          <a:p>
            <a:pPr lvl="1"/>
            <a:r>
              <a:rPr lang="en-US" dirty="0" smtClean="0"/>
              <a:t>Originally archived onto Tape</a:t>
            </a:r>
          </a:p>
          <a:p>
            <a:pPr lvl="1"/>
            <a:r>
              <a:rPr lang="en-US" dirty="0" smtClean="0"/>
              <a:t>Moved to USB Drives with metadata available in various forms</a:t>
            </a:r>
          </a:p>
          <a:p>
            <a:pPr lvl="1"/>
            <a:r>
              <a:rPr lang="en-US" dirty="0" smtClean="0"/>
              <a:t>Stored off-line in vault</a:t>
            </a:r>
          </a:p>
          <a:p>
            <a:r>
              <a:rPr lang="en-US" dirty="0" smtClean="0"/>
              <a:t>Drives are failing and search for calls is difficult (i.e. impossible)</a:t>
            </a:r>
          </a:p>
          <a:p>
            <a:r>
              <a:rPr lang="en-US" dirty="0" smtClean="0"/>
              <a:t>Need safe long-term storage with quick search capabilities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5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Solution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96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2" y="797891"/>
            <a:ext cx="7147835" cy="420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516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257302"/>
          </a:xfrm>
        </p:spPr>
        <p:txBody>
          <a:bodyPr/>
          <a:lstStyle/>
          <a:p>
            <a:r>
              <a:rPr lang="en-US" dirty="0" smtClean="0"/>
              <a:t>Prudential to move content off of USB drives directly to HCP</a:t>
            </a:r>
          </a:p>
          <a:p>
            <a:pPr lvl="1"/>
            <a:r>
              <a:rPr lang="en-US" dirty="0" smtClean="0"/>
              <a:t>Drives are fragile and need them off fast</a:t>
            </a:r>
          </a:p>
          <a:p>
            <a:r>
              <a:rPr lang="en-US" smtClean="0"/>
              <a:t>HDS developed </a:t>
            </a:r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Add Custom Metadata to each call recording to enable search</a:t>
            </a:r>
          </a:p>
          <a:p>
            <a:pPr lvl="1"/>
            <a:r>
              <a:rPr lang="en-US" dirty="0" smtClean="0"/>
              <a:t>Deploy and monitor to completion</a:t>
            </a:r>
          </a:p>
          <a:p>
            <a:pPr lvl="1"/>
            <a:r>
              <a:rPr lang="en-US" dirty="0" smtClean="0"/>
              <a:t>Provide Training on search via HCP Search Console</a:t>
            </a:r>
          </a:p>
          <a:p>
            <a:pPr lvl="1"/>
            <a:r>
              <a:rPr lang="en-US" dirty="0" smtClean="0"/>
              <a:t>Audit content to provide summary of engagement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1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9111" y="3920638"/>
            <a:ext cx="8584006" cy="861774"/>
          </a:xfrm>
        </p:spPr>
        <p:txBody>
          <a:bodyPr/>
          <a:lstStyle/>
          <a:p>
            <a:r>
              <a:rPr lang="en-US" dirty="0" smtClean="0"/>
              <a:t>Most important fields:</a:t>
            </a:r>
          </a:p>
          <a:p>
            <a:pPr lvl="1"/>
            <a:r>
              <a:rPr lang="en-US" dirty="0" err="1" smtClean="0"/>
              <a:t>AgentID</a:t>
            </a:r>
            <a:r>
              <a:rPr lang="en-US" dirty="0" smtClean="0"/>
              <a:t>, Logger, Start/End Times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Metadata on </a:t>
            </a:r>
            <a:r>
              <a:rPr lang="en-US" dirty="0"/>
              <a:t>E</a:t>
            </a:r>
            <a:r>
              <a:rPr lang="en-US" dirty="0" smtClean="0"/>
              <a:t>ach Recording</a:t>
            </a:r>
            <a:endParaRPr lang="en-US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028919" y="1098715"/>
            <a:ext cx="3931920" cy="245395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urier New"/>
                <a:ea typeface="SimSun"/>
                <a:cs typeface="Arial"/>
              </a:rPr>
              <a:t>&lt;</a:t>
            </a:r>
            <a:r>
              <a:rPr lang="en-US" sz="1100" dirty="0" err="1">
                <a:effectLst/>
                <a:latin typeface="Courier New"/>
                <a:ea typeface="SimSun"/>
                <a:cs typeface="Arial"/>
              </a:rPr>
              <a:t>CallRecording</a:t>
            </a:r>
            <a:r>
              <a:rPr lang="en-US" sz="1100" dirty="0">
                <a:effectLst/>
                <a:latin typeface="Courier New"/>
                <a:ea typeface="SimSun"/>
                <a:cs typeface="Arial"/>
              </a:rPr>
              <a:t> type=”</a:t>
            </a:r>
            <a:r>
              <a:rPr lang="en-US" sz="1100" dirty="0" err="1">
                <a:effectLst/>
                <a:latin typeface="Courier New"/>
                <a:ea typeface="SimSun"/>
                <a:cs typeface="Arial"/>
              </a:rPr>
              <a:t>Aud|wav</a:t>
            </a:r>
            <a:r>
              <a:rPr lang="en-US" sz="1100" dirty="0">
                <a:effectLst/>
                <a:latin typeface="Courier New"/>
                <a:ea typeface="SimSun"/>
                <a:cs typeface="Arial"/>
              </a:rPr>
              <a:t>”&gt;</a:t>
            </a:r>
            <a:endParaRPr lang="en-US" sz="1100" dirty="0">
              <a:effectLst/>
              <a:latin typeface="Calibri"/>
              <a:ea typeface="SimSu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urier New"/>
                <a:ea typeface="SimSun"/>
                <a:cs typeface="Arial"/>
              </a:rPr>
              <a:t>   &lt;Logger&gt;#######&lt;/Logger&gt;</a:t>
            </a:r>
            <a:endParaRPr lang="en-US" sz="1100" dirty="0">
              <a:effectLst/>
              <a:latin typeface="Calibri"/>
              <a:ea typeface="SimSu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urier New"/>
                <a:ea typeface="SimSun"/>
                <a:cs typeface="Arial"/>
              </a:rPr>
              <a:t>   &lt;Channel&gt;######&lt;/Channel&gt;</a:t>
            </a:r>
            <a:endParaRPr lang="en-US" sz="1100" dirty="0">
              <a:effectLst/>
              <a:latin typeface="Calibri"/>
              <a:ea typeface="SimSu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urier New"/>
                <a:ea typeface="SimSun"/>
                <a:cs typeface="Arial"/>
              </a:rPr>
              <a:t>   &lt;Server&gt;####&lt;/Server&gt;</a:t>
            </a:r>
            <a:endParaRPr lang="en-US" sz="1100" dirty="0">
              <a:effectLst/>
              <a:latin typeface="Calibri"/>
              <a:ea typeface="SimSu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urier New"/>
                <a:ea typeface="SimSun"/>
                <a:cs typeface="Arial"/>
              </a:rPr>
              <a:t>   &lt;Session&gt;#####&lt;/Session&gt;</a:t>
            </a:r>
            <a:endParaRPr lang="en-US" sz="1100" dirty="0">
              <a:effectLst/>
              <a:latin typeface="Calibri"/>
              <a:ea typeface="SimSu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urier New"/>
                <a:ea typeface="SimSun"/>
                <a:cs typeface="Arial"/>
              </a:rPr>
              <a:t>   &lt;</a:t>
            </a:r>
            <a:r>
              <a:rPr lang="en-US" sz="1100" dirty="0" err="1">
                <a:effectLst/>
                <a:latin typeface="Courier New"/>
                <a:ea typeface="SimSun"/>
                <a:cs typeface="Arial"/>
              </a:rPr>
              <a:t>CLSCallID</a:t>
            </a:r>
            <a:r>
              <a:rPr lang="en-US" sz="1100" dirty="0">
                <a:effectLst/>
                <a:latin typeface="Courier New"/>
                <a:ea typeface="SimSun"/>
                <a:cs typeface="Arial"/>
              </a:rPr>
              <a:t>&gt;####&lt;/</a:t>
            </a:r>
            <a:r>
              <a:rPr lang="en-US" sz="1100" dirty="0" err="1">
                <a:effectLst/>
                <a:latin typeface="Courier New"/>
                <a:ea typeface="SimSun"/>
                <a:cs typeface="Arial"/>
              </a:rPr>
              <a:t>CLSCallID</a:t>
            </a:r>
            <a:r>
              <a:rPr lang="en-US" sz="1100" dirty="0">
                <a:effectLst/>
                <a:latin typeface="Courier New"/>
                <a:ea typeface="SimSun"/>
                <a:cs typeface="Arial"/>
              </a:rPr>
              <a:t>&gt;</a:t>
            </a:r>
            <a:endParaRPr lang="en-US" sz="1100" dirty="0">
              <a:effectLst/>
              <a:latin typeface="Calibri"/>
              <a:ea typeface="SimSu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urier New"/>
                <a:ea typeface="SimSun"/>
                <a:cs typeface="Arial"/>
              </a:rPr>
              <a:t>   &lt;</a:t>
            </a:r>
            <a:r>
              <a:rPr lang="en-US" sz="1100" dirty="0" err="1">
                <a:effectLst/>
                <a:latin typeface="Courier New"/>
                <a:ea typeface="SimSun"/>
                <a:cs typeface="Arial"/>
              </a:rPr>
              <a:t>AgentID</a:t>
            </a:r>
            <a:r>
              <a:rPr lang="en-US" sz="1100" dirty="0">
                <a:effectLst/>
                <a:latin typeface="Courier New"/>
                <a:ea typeface="SimSun"/>
                <a:cs typeface="Arial"/>
              </a:rPr>
              <a:t>&gt;####&lt;/</a:t>
            </a:r>
            <a:r>
              <a:rPr lang="en-US" sz="1100" dirty="0" err="1">
                <a:effectLst/>
                <a:latin typeface="Courier New"/>
                <a:ea typeface="SimSun"/>
                <a:cs typeface="Arial"/>
              </a:rPr>
              <a:t>AgentID</a:t>
            </a:r>
            <a:r>
              <a:rPr lang="en-US" sz="1100" dirty="0">
                <a:effectLst/>
                <a:latin typeface="Courier New"/>
                <a:ea typeface="SimSun"/>
                <a:cs typeface="Arial"/>
              </a:rPr>
              <a:t>&gt;</a:t>
            </a:r>
            <a:endParaRPr lang="en-US" sz="1100" dirty="0">
              <a:effectLst/>
              <a:latin typeface="Calibri"/>
              <a:ea typeface="SimSu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urier New"/>
                <a:ea typeface="SimSun"/>
                <a:cs typeface="Arial"/>
              </a:rPr>
              <a:t>   &lt;</a:t>
            </a:r>
            <a:r>
              <a:rPr lang="en-US" sz="1100" dirty="0" err="1">
                <a:effectLst/>
                <a:latin typeface="Courier New"/>
                <a:ea typeface="SimSun"/>
                <a:cs typeface="Arial"/>
              </a:rPr>
              <a:t>DateTime</a:t>
            </a:r>
            <a:r>
              <a:rPr lang="en-US" sz="1100" dirty="0">
                <a:effectLst/>
                <a:latin typeface="Courier New"/>
                <a:ea typeface="SimSun"/>
                <a:cs typeface="Arial"/>
              </a:rPr>
              <a:t>&gt;</a:t>
            </a:r>
            <a:endParaRPr lang="en-US" sz="1100" dirty="0">
              <a:effectLst/>
              <a:latin typeface="Calibri"/>
              <a:ea typeface="SimSu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urier New"/>
                <a:ea typeface="SimSun"/>
                <a:cs typeface="Arial"/>
              </a:rPr>
              <a:t>      &lt;Start&gt;</a:t>
            </a:r>
            <a:r>
              <a:rPr lang="en-US" sz="1100" dirty="0" err="1">
                <a:effectLst/>
                <a:latin typeface="Courier New"/>
                <a:ea typeface="SimSun"/>
                <a:cs typeface="Arial"/>
              </a:rPr>
              <a:t>yyyy-MM-ddTHH:mm:ssZ</a:t>
            </a:r>
            <a:r>
              <a:rPr lang="en-US" sz="1100" dirty="0">
                <a:effectLst/>
                <a:latin typeface="Courier New"/>
                <a:ea typeface="SimSun"/>
                <a:cs typeface="Arial"/>
              </a:rPr>
              <a:t>&lt;/Start&gt;</a:t>
            </a:r>
            <a:endParaRPr lang="en-US" sz="1100" dirty="0">
              <a:effectLst/>
              <a:latin typeface="Calibri"/>
              <a:ea typeface="SimSu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urier New"/>
                <a:ea typeface="SimSun"/>
                <a:cs typeface="Arial"/>
              </a:rPr>
              <a:t>      &lt;End&gt;</a:t>
            </a:r>
            <a:r>
              <a:rPr lang="en-US" sz="1100" dirty="0" err="1">
                <a:effectLst/>
                <a:latin typeface="Courier New"/>
                <a:ea typeface="SimSun"/>
                <a:cs typeface="Arial"/>
              </a:rPr>
              <a:t>yyyy-MM-ddTHH:mm:ssZ</a:t>
            </a:r>
            <a:r>
              <a:rPr lang="en-US" sz="1100" dirty="0">
                <a:effectLst/>
                <a:latin typeface="Courier New"/>
                <a:ea typeface="SimSun"/>
                <a:cs typeface="Arial"/>
              </a:rPr>
              <a:t>&lt;/End&gt;</a:t>
            </a:r>
            <a:endParaRPr lang="en-US" sz="1100" dirty="0">
              <a:effectLst/>
              <a:latin typeface="Calibri"/>
              <a:ea typeface="SimSu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urier New"/>
                <a:ea typeface="SimSun"/>
                <a:cs typeface="Arial"/>
              </a:rPr>
              <a:t>   &lt;</a:t>
            </a:r>
            <a:r>
              <a:rPr lang="en-US" sz="1100" dirty="0" err="1">
                <a:effectLst/>
                <a:latin typeface="Courier New"/>
                <a:ea typeface="SimSun"/>
                <a:cs typeface="Arial"/>
              </a:rPr>
              <a:t>DateTime</a:t>
            </a:r>
            <a:r>
              <a:rPr lang="en-US" sz="1100" dirty="0">
                <a:effectLst/>
                <a:latin typeface="Courier New"/>
                <a:ea typeface="SimSun"/>
                <a:cs typeface="Arial"/>
              </a:rPr>
              <a:t>&gt;</a:t>
            </a:r>
            <a:endParaRPr lang="en-US" sz="1100" dirty="0">
              <a:effectLst/>
              <a:latin typeface="Calibri"/>
              <a:ea typeface="SimSu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urier New"/>
                <a:ea typeface="SimSun"/>
                <a:cs typeface="Arial"/>
              </a:rPr>
              <a:t>&lt;/</a:t>
            </a:r>
            <a:r>
              <a:rPr lang="en-US" sz="1100" dirty="0" err="1">
                <a:effectLst/>
                <a:latin typeface="Courier New"/>
                <a:ea typeface="SimSun"/>
                <a:cs typeface="Arial"/>
              </a:rPr>
              <a:t>CallRecording</a:t>
            </a:r>
            <a:r>
              <a:rPr lang="en-US" sz="1100" dirty="0" smtClean="0">
                <a:effectLst/>
                <a:latin typeface="Courier New"/>
                <a:ea typeface="SimSun"/>
                <a:cs typeface="Arial"/>
              </a:rPr>
              <a:t>&gt;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alibri"/>
              <a:ea typeface="SimSu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urier New"/>
                <a:ea typeface="SimSun"/>
                <a:cs typeface="Arial"/>
              </a:rPr>
              <a:t> </a:t>
            </a:r>
            <a:endParaRPr lang="en-US" sz="1100" dirty="0">
              <a:effectLst/>
              <a:latin typeface="Calibri"/>
              <a:ea typeface="SimSu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821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Search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1975" y="942951"/>
            <a:ext cx="7360170" cy="3958834"/>
          </a:xfrm>
          <a:prstGeom prst="rect">
            <a:avLst/>
          </a:prstGeom>
          <a:solidFill>
            <a:schemeClr val="bg1"/>
          </a:solidFill>
          <a:ln w="69850">
            <a:solidFill>
              <a:schemeClr val="tx1">
                <a:lumMod val="50000"/>
              </a:schemeClr>
            </a:solidFill>
          </a:ln>
        </p:spPr>
      </p:pic>
      <p:sp>
        <p:nvSpPr>
          <p:cNvPr id="6" name="Rounded Rectangle 5"/>
          <p:cNvSpPr/>
          <p:nvPr/>
        </p:nvSpPr>
        <p:spPr>
          <a:xfrm>
            <a:off x="966866" y="1723869"/>
            <a:ext cx="4377127" cy="80197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417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Blank">
  <a:themeElements>
    <a:clrScheme name="HDS Final">
      <a:dk1>
        <a:srgbClr val="414141"/>
      </a:dk1>
      <a:lt1>
        <a:sysClr val="window" lastClr="FFFFFF"/>
      </a:lt1>
      <a:dk2>
        <a:srgbClr val="00A499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602</Words>
  <Application>Microsoft Office PowerPoint</Application>
  <PresentationFormat>On-screen Show (16:9)</PresentationFormat>
  <Paragraphs>116</Paragraphs>
  <Slides>21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Blank</vt:lpstr>
      <vt:lpstr>Prudential NICE Archive</vt:lpstr>
      <vt:lpstr>Agenda</vt:lpstr>
      <vt:lpstr>Problem Description</vt:lpstr>
      <vt:lpstr>Problem</vt:lpstr>
      <vt:lpstr>Solution Overview</vt:lpstr>
      <vt:lpstr>Data Flow Diagram</vt:lpstr>
      <vt:lpstr>Solution Notes</vt:lpstr>
      <vt:lpstr>Custom Metadata on Each Recording</vt:lpstr>
      <vt:lpstr>Sample Search</vt:lpstr>
      <vt:lpstr>Solution Delivery</vt:lpstr>
      <vt:lpstr>Solution Delivery Overview</vt:lpstr>
      <vt:lpstr>Data Analysis – How to get metadata</vt:lpstr>
      <vt:lpstr>COMET Modules</vt:lpstr>
      <vt:lpstr>COMET Modules</vt:lpstr>
      <vt:lpstr>Site Visit to Deploy</vt:lpstr>
      <vt:lpstr>Site Visit to Deploy</vt:lpstr>
      <vt:lpstr>Off-Site Monitoring</vt:lpstr>
      <vt:lpstr>Engagement Topics</vt:lpstr>
      <vt:lpstr>Take-aways</vt:lpstr>
      <vt:lpstr>Questions  and Discussion</vt:lpstr>
      <vt:lpstr>Thank You</vt:lpstr>
    </vt:vector>
  </TitlesOfParts>
  <Company>Hitachi Data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Prudential NICE Archive</dc:title>
  <dc:creator>Hitachi Data Systems</dc:creator>
  <cp:lastModifiedBy>Hitachi Data Systems</cp:lastModifiedBy>
  <cp:revision>24</cp:revision>
  <dcterms:created xsi:type="dcterms:W3CDTF">2014-06-13T14:36:28Z</dcterms:created>
  <dcterms:modified xsi:type="dcterms:W3CDTF">2014-06-16T17:29:20Z</dcterms:modified>
</cp:coreProperties>
</file>