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lvl="0"/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4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4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4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2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5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0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86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7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lvl="0"/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5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A2FFAEF-650D-45C7-AB55-E8AF1E82A450}" type="datetime1">
              <a:rPr lang="nl-NL" smtClean="0"/>
              <a:pPr lvl="0"/>
              <a:t>24-7-2023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fld id="{84917CF1-74CD-4E80-86B5-C86285AA03D3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09E6-7F79-DEF2-A1D4-C2BE5EF4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Programavimo užduotis </a:t>
            </a:r>
            <a:r>
              <a:rPr lang="lt-LT" dirty="0" err="1"/>
              <a:t>python</a:t>
            </a:r>
            <a:r>
              <a:rPr lang="lt-LT" dirty="0"/>
              <a:t> kursų </a:t>
            </a:r>
            <a:r>
              <a:rPr lang="lt-LT" dirty="0" err="1"/>
              <a:t>baigiamsis</a:t>
            </a:r>
            <a:r>
              <a:rPr lang="lt-LT" dirty="0"/>
              <a:t> darbas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EC71-E12E-6C4B-57A3-D3E39F6A5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4" y="2467858"/>
            <a:ext cx="10515600" cy="1049235"/>
          </a:xfrm>
        </p:spPr>
        <p:txBody>
          <a:bodyPr>
            <a:normAutofit fontScale="92500" lnSpcReduction="20000"/>
          </a:bodyPr>
          <a:lstStyle/>
          <a:p>
            <a:r>
              <a:rPr lang="lt-LT" sz="3200" dirty="0"/>
              <a:t>Padaryti produkcijos svėrimo registraciją, kai produkcija yra sveriama arba fasuojama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217978-808D-1E05-7199-FED033FA2D06}"/>
              </a:ext>
            </a:extLst>
          </p:cNvPr>
          <p:cNvSpPr txBox="1">
            <a:spLocks/>
          </p:cNvSpPr>
          <p:nvPr/>
        </p:nvSpPr>
        <p:spPr>
          <a:xfrm>
            <a:off x="135467" y="5610042"/>
            <a:ext cx="12056533" cy="4672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t-LT" dirty="0"/>
              <a:t>Studentas: Andrius Sinickas  						</a:t>
            </a:r>
            <a:r>
              <a:rPr lang="ru-RU" dirty="0"/>
              <a:t>			          2023-07-24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6052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4">
            <a:extLst>
              <a:ext uri="{FF2B5EF4-FFF2-40B4-BE49-F238E27FC236}">
                <a16:creationId xmlns:a16="http://schemas.microsoft.com/office/drawing/2014/main" id="{60ADBBD3-D07B-FC59-8EA8-1F598914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199" y="438079"/>
            <a:ext cx="2028843" cy="27622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Afbeelding 6">
            <a:extLst>
              <a:ext uri="{FF2B5EF4-FFF2-40B4-BE49-F238E27FC236}">
                <a16:creationId xmlns:a16="http://schemas.microsoft.com/office/drawing/2014/main" id="{2CEB9701-67CB-DD77-C04E-A863248D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05" y="0"/>
            <a:ext cx="4063703" cy="43475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Afbeelding 8">
            <a:extLst>
              <a:ext uri="{FF2B5EF4-FFF2-40B4-BE49-F238E27FC236}">
                <a16:creationId xmlns:a16="http://schemas.microsoft.com/office/drawing/2014/main" id="{BEB9CC4E-D086-1FD8-56D5-5D292F5F4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41" y="107862"/>
            <a:ext cx="5311758" cy="55647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2">
            <a:extLst>
              <a:ext uri="{FF2B5EF4-FFF2-40B4-BE49-F238E27FC236}">
                <a16:creationId xmlns:a16="http://schemas.microsoft.com/office/drawing/2014/main" id="{A6C9C340-DE16-2CC3-F5D9-E1D6FE37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04" y="1419999"/>
            <a:ext cx="4876833" cy="348141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Afbeelding 5">
            <a:extLst>
              <a:ext uri="{FF2B5EF4-FFF2-40B4-BE49-F238E27FC236}">
                <a16:creationId xmlns:a16="http://schemas.microsoft.com/office/drawing/2014/main" id="{9C82CAB7-BB2E-8CE5-D8B7-4FF21FED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1045808"/>
            <a:ext cx="5802032" cy="435024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5">
            <a:extLst>
              <a:ext uri="{FF2B5EF4-FFF2-40B4-BE49-F238E27FC236}">
                <a16:creationId xmlns:a16="http://schemas.microsoft.com/office/drawing/2014/main" id="{9C82CAB7-BB2E-8CE5-D8B7-4FF21FED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692" y="870863"/>
            <a:ext cx="5802032" cy="435024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6A68C1-54FB-0325-73B2-7C9CDA7C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90" y="928334"/>
            <a:ext cx="3686175" cy="47529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EDFD1B-71C0-DE56-BB6A-10673959C326}"/>
              </a:ext>
            </a:extLst>
          </p:cNvPr>
          <p:cNvCxnSpPr/>
          <p:nvPr/>
        </p:nvCxnSpPr>
        <p:spPr>
          <a:xfrm>
            <a:off x="4131733" y="4865511"/>
            <a:ext cx="6333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ED22AD-83FC-415D-77B2-A3966FAA42C4}"/>
              </a:ext>
            </a:extLst>
          </p:cNvPr>
          <p:cNvCxnSpPr/>
          <p:nvPr/>
        </p:nvCxnSpPr>
        <p:spPr>
          <a:xfrm flipH="1">
            <a:off x="10464800" y="3917244"/>
            <a:ext cx="180622" cy="948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91440-7E70-7967-85B4-6A5739B71B82}"/>
              </a:ext>
            </a:extLst>
          </p:cNvPr>
          <p:cNvSpPr txBox="1">
            <a:spLocks/>
          </p:cNvSpPr>
          <p:nvPr/>
        </p:nvSpPr>
        <p:spPr>
          <a:xfrm>
            <a:off x="7840135" y="279855"/>
            <a:ext cx="2133146" cy="74340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Python</a:t>
            </a:r>
            <a:endParaRPr lang="lt-LT" sz="3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9503736-F571-5E5A-E6F0-B1DC25A21108}"/>
              </a:ext>
            </a:extLst>
          </p:cNvPr>
          <p:cNvSpPr txBox="1">
            <a:spLocks/>
          </p:cNvSpPr>
          <p:nvPr/>
        </p:nvSpPr>
        <p:spPr>
          <a:xfrm>
            <a:off x="2150987" y="279856"/>
            <a:ext cx="2133146" cy="74340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Arduino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36431424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34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Programavimo užduotis python kursų baigiamsis darbas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Monteur</dc:creator>
  <cp:lastModifiedBy>Andrius Sinickas</cp:lastModifiedBy>
  <cp:revision>4</cp:revision>
  <dcterms:created xsi:type="dcterms:W3CDTF">2023-07-24T15:10:05Z</dcterms:created>
  <dcterms:modified xsi:type="dcterms:W3CDTF">2023-07-24T16:57:12Z</dcterms:modified>
</cp:coreProperties>
</file>