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87" r:id="rId5"/>
    <p:sldId id="311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4FE2C-ED21-46AE-9E13-D3C4FC223A79}" v="25" dt="2023-01-08T19:09:23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782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usz Dąbrowski" userId="aa89ebf2-2d91-4978-b4b8-8f262fe02e28" providerId="ADAL" clId="{8384FE2C-ED21-46AE-9E13-D3C4FC223A79}"/>
    <pc:docChg chg="undo custSel addSld delSld modSld">
      <pc:chgData name="Janusz Dąbrowski" userId="aa89ebf2-2d91-4978-b4b8-8f262fe02e28" providerId="ADAL" clId="{8384FE2C-ED21-46AE-9E13-D3C4FC223A79}" dt="2023-01-08T19:09:54.185" v="101" actId="1076"/>
      <pc:docMkLst>
        <pc:docMk/>
      </pc:docMkLst>
      <pc:sldChg chg="del">
        <pc:chgData name="Janusz Dąbrowski" userId="aa89ebf2-2d91-4978-b4b8-8f262fe02e28" providerId="ADAL" clId="{8384FE2C-ED21-46AE-9E13-D3C4FC223A79}" dt="2023-01-08T18:57:52.322" v="0" actId="47"/>
        <pc:sldMkLst>
          <pc:docMk/>
          <pc:sldMk cId="3778926170" sldId="272"/>
        </pc:sldMkLst>
      </pc:sldChg>
      <pc:sldChg chg="addSp delSp modSp add mod">
        <pc:chgData name="Janusz Dąbrowski" userId="aa89ebf2-2d91-4978-b4b8-8f262fe02e28" providerId="ADAL" clId="{8384FE2C-ED21-46AE-9E13-D3C4FC223A79}" dt="2023-01-08T19:09:54.185" v="101" actId="1076"/>
        <pc:sldMkLst>
          <pc:docMk/>
          <pc:sldMk cId="183751137" sldId="287"/>
        </pc:sldMkLst>
        <pc:spChg chg="mod">
          <ac:chgData name="Janusz Dąbrowski" userId="aa89ebf2-2d91-4978-b4b8-8f262fe02e28" providerId="ADAL" clId="{8384FE2C-ED21-46AE-9E13-D3C4FC223A79}" dt="2023-01-08T19:05:47.945" v="26" actId="207"/>
          <ac:spMkLst>
            <pc:docMk/>
            <pc:sldMk cId="183751137" sldId="287"/>
            <ac:spMk id="2" creationId="{00000000-0000-0000-0000-000000000000}"/>
          </ac:spMkLst>
        </pc:spChg>
        <pc:spChg chg="mod">
          <ac:chgData name="Janusz Dąbrowski" userId="aa89ebf2-2d91-4978-b4b8-8f262fe02e28" providerId="ADAL" clId="{8384FE2C-ED21-46AE-9E13-D3C4FC223A79}" dt="2023-01-08T19:04:54.897" v="20" actId="1035"/>
          <ac:spMkLst>
            <pc:docMk/>
            <pc:sldMk cId="183751137" sldId="287"/>
            <ac:spMk id="44" creationId="{00000000-0000-0000-0000-000000000000}"/>
          </ac:spMkLst>
        </pc:spChg>
        <pc:spChg chg="mod">
          <ac:chgData name="Janusz Dąbrowski" userId="aa89ebf2-2d91-4978-b4b8-8f262fe02e28" providerId="ADAL" clId="{8384FE2C-ED21-46AE-9E13-D3C4FC223A79}" dt="2023-01-08T19:08:44.432" v="88" actId="1076"/>
          <ac:spMkLst>
            <pc:docMk/>
            <pc:sldMk cId="183751137" sldId="287"/>
            <ac:spMk id="56" creationId="{00000000-0000-0000-0000-000000000000}"/>
          </ac:spMkLst>
        </pc:spChg>
        <pc:spChg chg="mod">
          <ac:chgData name="Janusz Dąbrowski" userId="aa89ebf2-2d91-4978-b4b8-8f262fe02e28" providerId="ADAL" clId="{8384FE2C-ED21-46AE-9E13-D3C4FC223A79}" dt="2023-01-08T19:04:54.897" v="20" actId="1035"/>
          <ac:spMkLst>
            <pc:docMk/>
            <pc:sldMk cId="183751137" sldId="287"/>
            <ac:spMk id="63" creationId="{00000000-0000-0000-0000-000000000000}"/>
          </ac:spMkLst>
        </pc:spChg>
        <pc:spChg chg="mod">
          <ac:chgData name="Janusz Dąbrowski" userId="aa89ebf2-2d91-4978-b4b8-8f262fe02e28" providerId="ADAL" clId="{8384FE2C-ED21-46AE-9E13-D3C4FC223A79}" dt="2023-01-08T19:09:32.220" v="98" actId="1076"/>
          <ac:spMkLst>
            <pc:docMk/>
            <pc:sldMk cId="183751137" sldId="287"/>
            <ac:spMk id="64" creationId="{00000000-0000-0000-0000-000000000000}"/>
          </ac:spMkLst>
        </pc:spChg>
        <pc:spChg chg="mod">
          <ac:chgData name="Janusz Dąbrowski" userId="aa89ebf2-2d91-4978-b4b8-8f262fe02e28" providerId="ADAL" clId="{8384FE2C-ED21-46AE-9E13-D3C4FC223A79}" dt="2023-01-08T19:05:10.298" v="22" actId="1076"/>
          <ac:spMkLst>
            <pc:docMk/>
            <pc:sldMk cId="183751137" sldId="287"/>
            <ac:spMk id="65" creationId="{00000000-0000-0000-0000-000000000000}"/>
          </ac:spMkLst>
        </pc:spChg>
        <pc:spChg chg="mod">
          <ac:chgData name="Janusz Dąbrowski" userId="aa89ebf2-2d91-4978-b4b8-8f262fe02e28" providerId="ADAL" clId="{8384FE2C-ED21-46AE-9E13-D3C4FC223A79}" dt="2023-01-08T19:07:22.330" v="33" actId="1076"/>
          <ac:spMkLst>
            <pc:docMk/>
            <pc:sldMk cId="183751137" sldId="287"/>
            <ac:spMk id="68" creationId="{00000000-0000-0000-0000-000000000000}"/>
          </ac:spMkLst>
        </pc:spChg>
        <pc:spChg chg="del">
          <ac:chgData name="Janusz Dąbrowski" userId="aa89ebf2-2d91-4978-b4b8-8f262fe02e28" providerId="ADAL" clId="{8384FE2C-ED21-46AE-9E13-D3C4FC223A79}" dt="2023-01-08T19:06:42.073" v="27" actId="478"/>
          <ac:spMkLst>
            <pc:docMk/>
            <pc:sldMk cId="183751137" sldId="287"/>
            <ac:spMk id="73" creationId="{00000000-0000-0000-0000-000000000000}"/>
          </ac:spMkLst>
        </pc:spChg>
        <pc:spChg chg="add mod">
          <ac:chgData name="Janusz Dąbrowski" userId="aa89ebf2-2d91-4978-b4b8-8f262fe02e28" providerId="ADAL" clId="{8384FE2C-ED21-46AE-9E13-D3C4FC223A79}" dt="2023-01-08T19:09:54.185" v="101" actId="1076"/>
          <ac:spMkLst>
            <pc:docMk/>
            <pc:sldMk cId="183751137" sldId="287"/>
            <ac:spMk id="83" creationId="{9F393C4D-05F9-4B12-A53E-0F6468746B52}"/>
          </ac:spMkLst>
        </pc:spChg>
        <pc:grpChg chg="mod">
          <ac:chgData name="Janusz Dąbrowski" userId="aa89ebf2-2d91-4978-b4b8-8f262fe02e28" providerId="ADAL" clId="{8384FE2C-ED21-46AE-9E13-D3C4FC223A79}" dt="2023-01-08T19:04:54.897" v="20" actId="1035"/>
          <ac:grpSpMkLst>
            <pc:docMk/>
            <pc:sldMk cId="183751137" sldId="287"/>
            <ac:grpSpMk id="57" creationId="{00000000-0000-0000-0000-000000000000}"/>
          </ac:grpSpMkLst>
        </pc:grpChg>
        <pc:picChg chg="del mod">
          <ac:chgData name="Janusz Dąbrowski" userId="aa89ebf2-2d91-4978-b4b8-8f262fe02e28" providerId="ADAL" clId="{8384FE2C-ED21-46AE-9E13-D3C4FC223A79}" dt="2023-01-08T19:09:11.116" v="91" actId="478"/>
          <ac:picMkLst>
            <pc:docMk/>
            <pc:sldMk cId="183751137" sldId="287"/>
            <ac:picMk id="40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41" creationId="{00000000-0000-0000-0000-000000000000}"/>
          </ac:picMkLst>
        </pc:picChg>
        <pc:picChg chg="add del mod">
          <ac:chgData name="Janusz Dąbrowski" userId="aa89ebf2-2d91-4978-b4b8-8f262fe02e28" providerId="ADAL" clId="{8384FE2C-ED21-46AE-9E13-D3C4FC223A79}" dt="2023-01-08T19:09:23.007" v="95" actId="1076"/>
          <ac:picMkLst>
            <pc:docMk/>
            <pc:sldMk cId="183751137" sldId="287"/>
            <ac:picMk id="42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58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59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61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62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74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75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76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77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78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79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80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81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82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84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85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86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87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88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89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90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91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92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93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94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96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97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98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99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100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54.897" v="20" actId="1035"/>
          <ac:picMkLst>
            <pc:docMk/>
            <pc:sldMk cId="183751137" sldId="287"/>
            <ac:picMk id="101" creationId="{00000000-0000-0000-0000-000000000000}"/>
          </ac:picMkLst>
        </pc:picChg>
        <pc:picChg chg="mod">
          <ac:chgData name="Janusz Dąbrowski" userId="aa89ebf2-2d91-4978-b4b8-8f262fe02e28" providerId="ADAL" clId="{8384FE2C-ED21-46AE-9E13-D3C4FC223A79}" dt="2023-01-08T19:04:43.158" v="4" actId="1076"/>
          <ac:picMkLst>
            <pc:docMk/>
            <pc:sldMk cId="183751137" sldId="287"/>
            <ac:picMk id="3074" creationId="{00000000-0000-0000-0000-000000000000}"/>
          </ac:picMkLst>
        </pc:picChg>
        <pc:cxnChg chg="del mod">
          <ac:chgData name="Janusz Dąbrowski" userId="aa89ebf2-2d91-4978-b4b8-8f262fe02e28" providerId="ADAL" clId="{8384FE2C-ED21-46AE-9E13-D3C4FC223A79}" dt="2023-01-08T19:04:40.177" v="3" actId="478"/>
          <ac:cxnSpMkLst>
            <pc:docMk/>
            <pc:sldMk cId="183751137" sldId="287"/>
            <ac:cxnSpMk id="3" creationId="{00000000-0000-0000-0000-000000000000}"/>
          </ac:cxnSpMkLst>
        </pc:cxnChg>
      </pc:sldChg>
      <pc:sldChg chg="del">
        <pc:chgData name="Janusz Dąbrowski" userId="aa89ebf2-2d91-4978-b4b8-8f262fe02e28" providerId="ADAL" clId="{8384FE2C-ED21-46AE-9E13-D3C4FC223A79}" dt="2023-01-08T19:09:41.106" v="100" actId="47"/>
        <pc:sldMkLst>
          <pc:docMk/>
          <pc:sldMk cId="2753719231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716AD-FEA2-472B-A258-CAA3CBEA9B0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861DE-B821-42C2-A7BA-0BB79CD62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48F22D-AAE0-4EDA-876F-681B278565EC}" type="slidenum">
              <a:rPr lang="pl-PL" altLang="pl-PL" smtClean="0"/>
              <a:pPr/>
              <a:t>2</a:t>
            </a:fld>
            <a:endParaRPr lang="pl-PL" altLang="pl-PL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70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0BC7603-6B19-44AF-96B0-4CDAC49429AB}" type="slidenum">
              <a:rPr lang="pl-PL" altLang="pl-PL"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/>
              <a:t>2</a:t>
            </a:fld>
            <a:endParaRPr lang="pl-PL" altLang="pl-PL" sz="14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l-PL" altLang="pl-PL" dirty="0"/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52AEA5-7008-41F0-87B0-D8168DE7E8EB}" type="slidenum">
              <a:rPr lang="pl-PL" altLang="pl-PL" sz="1400">
                <a:solidFill>
                  <a:srgbClr val="00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</a:t>
            </a:fld>
            <a:endParaRPr lang="pl-PL" altLang="pl-PL" sz="1400">
              <a:solidFill>
                <a:srgbClr val="000000"/>
              </a:solidFill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815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0289-1B7F-406C-AFD9-7C7486240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5C2A5-3DA8-4584-8674-601673EBF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82A88-19C3-490E-AEF8-8B3E84CB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3204-F564-435D-A791-84F36E9D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2173E-BC27-4081-8405-8A57BDF1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D2D0E-B8F2-4BE4-9B66-DF081DD579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7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5DD2-4719-44B1-AFDB-C4D61411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F0977-DD5D-4899-9803-9EE7E87A8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775A-C79B-4D63-A8EA-0842AD15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C555-526A-442D-AF84-70CD5F6F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18326-D01C-4669-8706-7696B92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F8A59-E666-42C7-9E44-CDB3FB8606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28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BD58F-A673-442F-9C9F-F8A3387EC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7F3AC-9754-40F4-B6FC-51AD263DB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3BD00-DCF6-4E65-A18D-85722ECC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6817F-0CF4-435A-B989-44E6B40C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7EDF-385D-4F79-AABE-4A6BA703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C04B6-9404-4352-9999-6286A3FC2C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8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74-E693-4BF9-B056-5A176BA0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58AFC-2785-4A40-8134-D19783FC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AA6B-6C96-4E65-AC6F-053CF0EC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417A-FA82-4E3E-9506-136BCCE0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EFCF6-5A51-48CD-AF4E-38F67E33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BFB94-FB80-4033-AE54-90D8DD57D1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83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B223-567A-454B-98C8-D5EDC856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60C08-EA58-4D25-B3CE-456FA32AF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EA7B-C9D0-4308-AD9F-2EF2469D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8F5E-92EC-4710-8B19-F29B5C25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E9360-7B86-4291-B74C-C8351236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8322F-7811-4E81-86F6-ADA93E736F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51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AAEB-FBE8-4CFF-A9D2-AACA5CAC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60C0C-0327-4304-ADFF-F507CD37B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95855-AB70-4932-A971-775ECE982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F3F82-D97A-4E0E-BF4D-61C669EC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2DC1C-8299-4FD8-BBE8-67955187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22746-ED84-42AB-941F-F8CDC412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F1526-F884-4889-8F90-A6D0EE9F5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35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7C1A-1886-4BC2-8A14-DEFCEF1A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5A0B-A0E3-4429-BA20-126B55C6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3C755-B8A1-4BC0-AC3D-A5789DA5C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B33ED-0BE6-4716-8B1A-BAE736EAB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F5BD6-7AF9-4050-9D4E-24CC24F65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DC15A-A611-4007-ABE0-4723ADB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F4B1B-9B5C-4739-9933-1C915239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D1024-46AE-4CDA-B722-BAD766E5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BBCCB-04E0-4766-8AC0-22C6E8E5CA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7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55EA-0A1E-49DF-9658-031F6CCD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B8979-44DB-478E-BBBC-925AAD33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D8FB3-1628-4F77-963B-9BE8AF80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97D9-37C9-447A-81D2-4028D39C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63C1B-189F-4424-84E9-DD6DBA0F8C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69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19E17-5033-4B6A-A76F-D7FE6EEB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513F5-7783-4F23-9890-28A73EC2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1E5D-F97A-45FC-A90E-DD7650C7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CD3DC-51F8-4B6E-B369-A703A0B9DE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36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1407-EB47-4E8F-B9BB-C788D8F9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501A-0D18-49E0-9CD3-D8539A12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AFB68-3F47-4863-8FFF-D912D488D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D7B5E-E02F-4A37-9F50-AD015A49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30BC6-1426-46CD-B7F2-3A214CED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5EEBF-9B7E-4217-B58F-680C3572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727AC-5DF5-412E-8AC8-3DC3AFFADD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44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D695-0CFA-46F4-AD4E-9CD02E72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700AD-80D9-410E-9491-836A14F3A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BF08F-59A6-41F3-8B29-268602623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BC7D9-4F78-4AE5-A717-831DC9C4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5C5AC-AAFD-483D-878C-5F99AAAD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EF551-147D-4601-953C-2F704C97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604C9-80D1-4210-88F8-9B44523A2C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59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FF530450-FC52-4440-A421-7186EDDFD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Kliknij, aby edytować styl wzorca tytułu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17119541-E67A-473F-92FF-4FC81D296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Kliknij, aby edytować style wzorca tekstu</a:t>
            </a:r>
          </a:p>
          <a:p>
            <a:pPr lvl="1"/>
            <a:r>
              <a:rPr lang="en-US" altLang="en-US"/>
              <a:t>Drugi poziom</a:t>
            </a:r>
          </a:p>
          <a:p>
            <a:pPr lvl="2"/>
            <a:r>
              <a:rPr lang="en-US" altLang="en-US"/>
              <a:t>Trzeci poziom</a:t>
            </a:r>
          </a:p>
          <a:p>
            <a:pPr lvl="3"/>
            <a:r>
              <a:rPr lang="en-US" altLang="en-US"/>
              <a:t>Czwarty poziom</a:t>
            </a:r>
          </a:p>
          <a:p>
            <a:pPr lvl="4"/>
            <a:r>
              <a:rPr lang="en-US" altLang="en-US"/>
              <a:t>Piąty poziom</a:t>
            </a:r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2B5D489D-5BD1-4FD6-9A9D-37A8977358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522C3AA3-6BEA-4582-9D02-90C449D9E6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B36F4CCC-283C-4BBD-B245-B2FBAAB241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FAFC732-BA08-409E-AC4E-79489EC2D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1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microsoft.com/office/2007/relationships/hdphoto" Target="../media/hdphoto8.wdp"/><Relationship Id="rId26" Type="http://schemas.microsoft.com/office/2007/relationships/hdphoto" Target="../media/hdphoto12.wdp"/><Relationship Id="rId39" Type="http://schemas.microsoft.com/office/2007/relationships/hdphoto" Target="../media/hdphoto18.wdp"/><Relationship Id="rId21" Type="http://schemas.openxmlformats.org/officeDocument/2006/relationships/image" Target="../media/image12.png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microsoft.com/office/2007/relationships/hdphoto" Target="../media/hdphoto22.wdp"/><Relationship Id="rId50" Type="http://schemas.openxmlformats.org/officeDocument/2006/relationships/image" Target="../media/image27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6" Type="http://schemas.microsoft.com/office/2007/relationships/hdphoto" Target="../media/hdphoto7.wdp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microsoft.com/office/2007/relationships/hdphoto" Target="../media/hdphoto11.wdp"/><Relationship Id="rId32" Type="http://schemas.microsoft.com/office/2007/relationships/hdphoto" Target="../media/hdphoto15.wdp"/><Relationship Id="rId37" Type="http://schemas.microsoft.com/office/2007/relationships/hdphoto" Target="../media/hdphoto17.wdp"/><Relationship Id="rId40" Type="http://schemas.openxmlformats.org/officeDocument/2006/relationships/image" Target="../media/image22.png"/><Relationship Id="rId45" Type="http://schemas.microsoft.com/office/2007/relationships/hdphoto" Target="../media/hdphoto21.wdp"/><Relationship Id="rId53" Type="http://schemas.microsoft.com/office/2007/relationships/hdphoto" Target="../media/hdphoto25.wdp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6.wdp"/><Relationship Id="rId22" Type="http://schemas.microsoft.com/office/2007/relationships/hdphoto" Target="../media/hdphoto10.wdp"/><Relationship Id="rId27" Type="http://schemas.openxmlformats.org/officeDocument/2006/relationships/image" Target="../media/image15.png"/><Relationship Id="rId30" Type="http://schemas.microsoft.com/office/2007/relationships/hdphoto" Target="../media/hdphoto14.wdp"/><Relationship Id="rId35" Type="http://schemas.microsoft.com/office/2007/relationships/hdphoto" Target="../media/hdphoto16.wdp"/><Relationship Id="rId43" Type="http://schemas.microsoft.com/office/2007/relationships/hdphoto" Target="../media/hdphoto20.wdp"/><Relationship Id="rId48" Type="http://schemas.openxmlformats.org/officeDocument/2006/relationships/image" Target="../media/image26.png"/><Relationship Id="rId8" Type="http://schemas.microsoft.com/office/2007/relationships/hdphoto" Target="../media/hdphoto3.wdp"/><Relationship Id="rId51" Type="http://schemas.microsoft.com/office/2007/relationships/hdphoto" Target="../media/hdphoto24.wdp"/><Relationship Id="rId3" Type="http://schemas.openxmlformats.org/officeDocument/2006/relationships/image" Target="../media/image3.png"/><Relationship Id="rId12" Type="http://schemas.microsoft.com/office/2007/relationships/hdphoto" Target="../media/hdphoto5.wdp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0" Type="http://schemas.microsoft.com/office/2007/relationships/hdphoto" Target="../media/hdphoto9.wdp"/><Relationship Id="rId41" Type="http://schemas.microsoft.com/office/2007/relationships/hdphoto" Target="../media/hdphoto1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microsoft.com/office/2007/relationships/hdphoto" Target="../media/hdphoto13.wdp"/><Relationship Id="rId36" Type="http://schemas.openxmlformats.org/officeDocument/2006/relationships/image" Target="../media/image20.png"/><Relationship Id="rId49" Type="http://schemas.microsoft.com/office/2007/relationships/hdphoto" Target="../media/hdphoto2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605498" y="1"/>
            <a:ext cx="10871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Cyclooxygenase-Dependent Tumor Growth</a:t>
            </a:r>
            <a:r>
              <a:rPr lang="pl-P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l-P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Evasion of Immunity</a:t>
            </a:r>
            <a:endParaRPr lang="pl-PL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451" y="921257"/>
            <a:ext cx="27760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a 6"/>
          <p:cNvGrpSpPr>
            <a:grpSpLocks noChangeAspect="1"/>
          </p:cNvGrpSpPr>
          <p:nvPr/>
        </p:nvGrpSpPr>
        <p:grpSpPr>
          <a:xfrm>
            <a:off x="7529783" y="2022132"/>
            <a:ext cx="2253681" cy="2036550"/>
            <a:chOff x="5788862" y="2561830"/>
            <a:chExt cx="2409238" cy="2177120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3408" y="4191081"/>
              <a:ext cx="603406" cy="4072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9091" y="3954565"/>
              <a:ext cx="635343" cy="6438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2561830"/>
              <a:ext cx="2401964" cy="19117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3878443"/>
              <a:ext cx="904510" cy="860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0646" y="3083577"/>
              <a:ext cx="610956" cy="58123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862" y="3367007"/>
              <a:ext cx="526053" cy="4502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4435" y="2983926"/>
              <a:ext cx="412540" cy="4180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2731" y="3740433"/>
              <a:ext cx="603406" cy="4072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Grupa 28"/>
          <p:cNvGrpSpPr/>
          <p:nvPr/>
        </p:nvGrpSpPr>
        <p:grpSpPr>
          <a:xfrm>
            <a:off x="2472581" y="2110501"/>
            <a:ext cx="2082705" cy="1783208"/>
            <a:chOff x="674876" y="2446084"/>
            <a:chExt cx="2421805" cy="2054979"/>
          </a:xfrm>
        </p:grpSpPr>
        <p:pic>
          <p:nvPicPr>
            <p:cNvPr id="3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17" y="2446084"/>
              <a:ext cx="2401964" cy="19117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0" b="89881" l="9551" r="8988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068" y="3664810"/>
              <a:ext cx="648072" cy="6116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0" b="89881" l="9551" r="8988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889400"/>
              <a:ext cx="648072" cy="6116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0" b="89881" l="9551" r="8988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76" y="3254532"/>
              <a:ext cx="648072" cy="6116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744" y="3214607"/>
              <a:ext cx="526053" cy="4502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691" y="4035324"/>
              <a:ext cx="526053" cy="4502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038" y="3970641"/>
              <a:ext cx="373653" cy="3197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852" y="3854743"/>
              <a:ext cx="426120" cy="3646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25" y="2673385"/>
              <a:ext cx="404413" cy="3461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755" y="3067510"/>
              <a:ext cx="526053" cy="4502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714" y="3893701"/>
            <a:ext cx="2008349" cy="1598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462" y="4306182"/>
            <a:ext cx="2008349" cy="1598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trzałka zakrzywiona w dół 7"/>
          <p:cNvSpPr/>
          <p:nvPr/>
        </p:nvSpPr>
        <p:spPr>
          <a:xfrm rot="1750140">
            <a:off x="7479130" y="1535363"/>
            <a:ext cx="1047651" cy="582185"/>
          </a:xfrm>
          <a:prstGeom prst="curvedDown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5" name="Strzałka zakrzywiona w dół 44"/>
          <p:cNvSpPr/>
          <p:nvPr/>
        </p:nvSpPr>
        <p:spPr>
          <a:xfrm rot="19849860" flipH="1">
            <a:off x="3892015" y="1709616"/>
            <a:ext cx="1047651" cy="582185"/>
          </a:xfrm>
          <a:prstGeom prst="curvedDown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4128599" y="1822077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PGE</a:t>
            </a:r>
            <a:r>
              <a:rPr lang="pl-PL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7" name="pole tekstowe 46"/>
          <p:cNvSpPr txBox="1"/>
          <p:nvPr/>
        </p:nvSpPr>
        <p:spPr>
          <a:xfrm>
            <a:off x="7386088" y="1826454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PGE</a:t>
            </a:r>
            <a:r>
              <a:rPr lang="pl-PL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 rotWithShape="1"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ackgroundRemoval t="9804" b="68627" l="9845" r="725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16" t="20160" r="42197" b="35823"/>
          <a:stretch/>
        </p:blipFill>
        <p:spPr bwMode="auto">
          <a:xfrm>
            <a:off x="7839082" y="1284648"/>
            <a:ext cx="663388" cy="6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Łącznik prostoliniowy 10"/>
          <p:cNvCxnSpPr/>
          <p:nvPr/>
        </p:nvCxnSpPr>
        <p:spPr>
          <a:xfrm flipH="1">
            <a:off x="6096001" y="2939970"/>
            <a:ext cx="1" cy="35652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ole tekstowe 52"/>
          <p:cNvSpPr txBox="1"/>
          <p:nvPr/>
        </p:nvSpPr>
        <p:spPr>
          <a:xfrm>
            <a:off x="4696675" y="3022748"/>
            <a:ext cx="997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Immune</a:t>
            </a:r>
            <a:endParaRPr lang="pl-P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l-PL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infiltrate</a:t>
            </a:r>
            <a:endParaRPr lang="pl-P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pole tekstowe 53"/>
          <p:cNvSpPr txBox="1"/>
          <p:nvPr/>
        </p:nvSpPr>
        <p:spPr>
          <a:xfrm>
            <a:off x="6494776" y="2996216"/>
            <a:ext cx="997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Immune</a:t>
            </a:r>
            <a:endParaRPr lang="pl-P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l-PL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infiltrate</a:t>
            </a:r>
            <a:endParaRPr lang="pl-P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pole tekstowe 55"/>
          <p:cNvSpPr txBox="1"/>
          <p:nvPr/>
        </p:nvSpPr>
        <p:spPr>
          <a:xfrm>
            <a:off x="10085088" y="2177184"/>
            <a:ext cx="8193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IFNs</a:t>
            </a:r>
            <a:endParaRPr lang="pl-PL" sz="22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trzałka w dół 43"/>
          <p:cNvSpPr/>
          <p:nvPr/>
        </p:nvSpPr>
        <p:spPr>
          <a:xfrm>
            <a:off x="3352820" y="3852207"/>
            <a:ext cx="477928" cy="419857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Strzałka w dół 62"/>
          <p:cNvSpPr/>
          <p:nvPr/>
        </p:nvSpPr>
        <p:spPr>
          <a:xfrm>
            <a:off x="8439108" y="3839087"/>
            <a:ext cx="477928" cy="419857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ole tekstowe 63"/>
          <p:cNvSpPr txBox="1"/>
          <p:nvPr/>
        </p:nvSpPr>
        <p:spPr>
          <a:xfrm>
            <a:off x="2828545" y="5522879"/>
            <a:ext cx="4242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TUMOR GROWTH</a:t>
            </a:r>
          </a:p>
        </p:txBody>
      </p:sp>
      <p:sp>
        <p:nvSpPr>
          <p:cNvPr id="65" name="pole tekstowe 64"/>
          <p:cNvSpPr txBox="1"/>
          <p:nvPr/>
        </p:nvSpPr>
        <p:spPr>
          <a:xfrm>
            <a:off x="6662185" y="6016002"/>
            <a:ext cx="4242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T-CELLS DEPENDENT CONTROL</a:t>
            </a:r>
          </a:p>
          <a:p>
            <a:pPr algn="ctr"/>
            <a:r>
              <a:rPr lang="pl-PL" sz="16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TUMOR DESTRUCTION</a:t>
            </a:r>
          </a:p>
        </p:txBody>
      </p:sp>
      <p:sp>
        <p:nvSpPr>
          <p:cNvPr id="66" name="pole tekstowe 65"/>
          <p:cNvSpPr txBox="1"/>
          <p:nvPr/>
        </p:nvSpPr>
        <p:spPr>
          <a:xfrm>
            <a:off x="1575426" y="961482"/>
            <a:ext cx="366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COX-2 </a:t>
            </a:r>
            <a:r>
              <a:rPr lang="pl-PL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driven</a:t>
            </a:r>
            <a:r>
              <a:rPr lang="pl-PL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cancer-promoting</a:t>
            </a:r>
            <a:endParaRPr lang="pl-PL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l-PL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inflammation</a:t>
            </a:r>
            <a:r>
              <a:rPr lang="pl-PL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7" name="pole tekstowe 66"/>
          <p:cNvSpPr txBox="1"/>
          <p:nvPr/>
        </p:nvSpPr>
        <p:spPr>
          <a:xfrm>
            <a:off x="7120692" y="946093"/>
            <a:ext cx="3667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pl-PL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-inhibitory </a:t>
            </a:r>
            <a:r>
              <a:rPr lang="pl-PL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inflammation</a:t>
            </a:r>
            <a:endParaRPr lang="pl-PL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pole tekstowe 67"/>
          <p:cNvSpPr txBox="1"/>
          <p:nvPr/>
        </p:nvSpPr>
        <p:spPr>
          <a:xfrm>
            <a:off x="1055863" y="2169940"/>
            <a:ext cx="11095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200" b="1" dirty="0">
                <a:latin typeface="Arial" panose="020B0604020202020204" pitchFamily="34" charset="0"/>
                <a:cs typeface="Arial" panose="020B0604020202020204" pitchFamily="34" charset="0"/>
              </a:rPr>
              <a:t>IL-6,</a:t>
            </a:r>
          </a:p>
          <a:p>
            <a:pPr algn="ctr"/>
            <a:r>
              <a:rPr lang="pl-PL" sz="2200" b="1" dirty="0">
                <a:latin typeface="Arial" panose="020B0604020202020204" pitchFamily="34" charset="0"/>
                <a:cs typeface="Arial" panose="020B0604020202020204" pitchFamily="34" charset="0"/>
              </a:rPr>
              <a:t>CXCL1</a:t>
            </a:r>
          </a:p>
          <a:p>
            <a:pPr algn="ctr"/>
            <a:r>
              <a:rPr lang="pl-PL" sz="2200" b="1" dirty="0">
                <a:latin typeface="Arial" panose="020B0604020202020204" pitchFamily="34" charset="0"/>
                <a:cs typeface="Arial" panose="020B0604020202020204" pitchFamily="34" charset="0"/>
              </a:rPr>
              <a:t>G-CSF</a:t>
            </a:r>
          </a:p>
        </p:txBody>
      </p:sp>
      <p:grpSp>
        <p:nvGrpSpPr>
          <p:cNvPr id="57" name="Grupa 56"/>
          <p:cNvGrpSpPr/>
          <p:nvPr/>
        </p:nvGrpSpPr>
        <p:grpSpPr>
          <a:xfrm rot="5426093">
            <a:off x="7905852" y="4151955"/>
            <a:ext cx="1544439" cy="1943058"/>
            <a:chOff x="2778527" y="2303050"/>
            <a:chExt cx="1779108" cy="2150477"/>
          </a:xfrm>
          <a:effectLst>
            <a:outerShdw blurRad="774700" dist="38100" dir="10800000" sx="107000" sy="107000" algn="r" rotWithShape="0">
              <a:srgbClr val="C00000">
                <a:alpha val="91000"/>
              </a:srgbClr>
            </a:outerShdw>
          </a:effectLst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BEBA8EAE-BF5A-486C-A8C5-ECC9F3942E4B}">
                  <a14:imgProps xmlns:a14="http://schemas.microsoft.com/office/drawing/2010/main">
                    <a14:imgLayer r:embed="rId37">
                      <a14:imgEffect>
                        <a14:backgroundRemoval t="0" b="100000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012" y="2303050"/>
              <a:ext cx="432648" cy="373265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lumMod val="20000"/>
                  <a:lumOff val="8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9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backgroundRemoval t="0" b="97468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2996952"/>
              <a:ext cx="777048" cy="792088"/>
            </a:xfrm>
            <a:prstGeom prst="rect">
              <a:avLst/>
            </a:prstGeom>
            <a:ln>
              <a:noFill/>
            </a:ln>
            <a:effectLst>
              <a:outerShdw blurRad="241300" dist="139700" dir="2700000" algn="tl" rotWithShape="0">
                <a:srgbClr val="4C2600">
                  <a:alpha val="7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9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backgroundRemoval t="0" b="97468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779912" y="2753308"/>
              <a:ext cx="624648" cy="792088"/>
            </a:xfrm>
            <a:prstGeom prst="rect">
              <a:avLst/>
            </a:prstGeom>
            <a:ln>
              <a:noFill/>
            </a:ln>
            <a:effectLst>
              <a:outerShdw blurRad="241300" dist="139700" dir="2700000" algn="tl" rotWithShape="0">
                <a:srgbClr val="4C2600">
                  <a:alpha val="7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9"/>
            <p:cNvPicPr>
              <a:picLocks noChangeAspect="1" noChangeArrowheads="1"/>
            </p:cNvPicPr>
            <p:nvPr/>
          </p:nvPicPr>
          <p:blipFill>
            <a:blip r:embed="rId40" cstate="print">
              <a:extLst>
                <a:ext uri="{BEBA8EAE-BF5A-486C-A8C5-ECC9F3942E4B}">
                  <a14:imgProps xmlns:a14="http://schemas.microsoft.com/office/drawing/2010/main">
                    <a14:imgLayer r:embed="rId41">
                      <a14:imgEffect>
                        <a14:backgroundRemoval t="0" b="97468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058" y="3261638"/>
              <a:ext cx="388524" cy="648072"/>
            </a:xfrm>
            <a:prstGeom prst="rect">
              <a:avLst/>
            </a:prstGeom>
            <a:ln>
              <a:noFill/>
            </a:ln>
            <a:effectLst>
              <a:outerShdw blurRad="241300" dist="139700" dir="2700000" sx="110000" sy="110000" algn="tl" rotWithShape="0">
                <a:schemeClr val="tx1">
                  <a:alpha val="87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9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backgroundRemoval t="0" b="97468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884339" y="3539189"/>
              <a:ext cx="777048" cy="478832"/>
            </a:xfrm>
            <a:prstGeom prst="rect">
              <a:avLst/>
            </a:prstGeom>
            <a:ln>
              <a:noFill/>
            </a:ln>
            <a:effectLst>
              <a:outerShdw blurRad="241300" dist="139700" dir="2700000" algn="tl" rotWithShape="0">
                <a:srgbClr val="4C2600">
                  <a:alpha val="7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9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backgroundRemoval t="0" b="97468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227" y="3710526"/>
              <a:ext cx="777048" cy="528689"/>
            </a:xfrm>
            <a:prstGeom prst="rect">
              <a:avLst/>
            </a:prstGeom>
            <a:ln>
              <a:noFill/>
            </a:ln>
            <a:effectLst>
              <a:outerShdw blurRad="241300" dist="139700" dir="2700000" algn="tl" rotWithShape="0">
                <a:srgbClr val="4C2600">
                  <a:alpha val="7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9"/>
            <p:cNvPicPr>
              <a:picLocks noChangeAspect="1" noChangeArrowheads="1"/>
            </p:cNvPicPr>
            <p:nvPr/>
          </p:nvPicPr>
          <p:blipFill>
            <a:blip r:embed="rId42" cstate="print">
              <a:extLst>
                <a:ext uri="{BEBA8EAE-BF5A-486C-A8C5-ECC9F3942E4B}">
                  <a14:imgProps xmlns:a14="http://schemas.microsoft.com/office/drawing/2010/main">
                    <a14:imgLayer r:embed="rId43">
                      <a14:imgEffect>
                        <a14:backgroundRemoval t="0" b="97468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967" y="3710195"/>
              <a:ext cx="391454" cy="399031"/>
            </a:xfrm>
            <a:prstGeom prst="rect">
              <a:avLst/>
            </a:prstGeom>
            <a:ln>
              <a:noFill/>
            </a:ln>
            <a:effectLst>
              <a:outerShdw blurRad="241300" dist="139700" dir="2700000" algn="tl" rotWithShape="0">
                <a:srgbClr val="4C2600">
                  <a:alpha val="7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9"/>
            <p:cNvPicPr>
              <a:picLocks noChangeAspect="1" noChangeArrowheads="1"/>
            </p:cNvPicPr>
            <p:nvPr/>
          </p:nvPicPr>
          <p:blipFill>
            <a:blip r:embed="rId44" cstate="print">
              <a:extLst>
                <a:ext uri="{BEBA8EAE-BF5A-486C-A8C5-ECC9F3942E4B}">
                  <a14:imgProps xmlns:a14="http://schemas.microsoft.com/office/drawing/2010/main">
                    <a14:imgLayer r:embed="rId45">
                      <a14:imgEffect>
                        <a14:backgroundRemoval t="0" b="97468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9985" y="3608307"/>
              <a:ext cx="576577" cy="587737"/>
            </a:xfrm>
            <a:prstGeom prst="rect">
              <a:avLst/>
            </a:pr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9"/>
            <p:cNvPicPr>
              <a:picLocks noChangeAspect="1" noChangeArrowheads="1"/>
            </p:cNvPicPr>
            <p:nvPr/>
          </p:nvPicPr>
          <p:blipFill>
            <a:blip r:embed="rId44" cstate="print">
              <a:extLst>
                <a:ext uri="{BEBA8EAE-BF5A-486C-A8C5-ECC9F3942E4B}">
                  <a14:imgProps xmlns:a14="http://schemas.microsoft.com/office/drawing/2010/main">
                    <a14:imgLayer r:embed="rId45">
                      <a14:imgEffect>
                        <a14:backgroundRemoval t="0" b="97468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14427" y="3254514"/>
              <a:ext cx="576577" cy="587737"/>
            </a:xfrm>
            <a:prstGeom prst="rect">
              <a:avLst/>
            </a:prstGeom>
            <a:ln>
              <a:noFill/>
            </a:ln>
            <a:effectLst>
              <a:outerShdw blurRad="330200" dist="38100" dir="18900000" sx="104000" sy="104000" algn="bl" rotWithShape="0">
                <a:prstClr val="black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9"/>
            <p:cNvPicPr>
              <a:picLocks noChangeAspect="1" noChangeArrowheads="1"/>
            </p:cNvPicPr>
            <p:nvPr/>
          </p:nvPicPr>
          <p:blipFill>
            <a:blip r:embed="rId44" cstate="print">
              <a:extLst>
                <a:ext uri="{BEBA8EAE-BF5A-486C-A8C5-ECC9F3942E4B}">
                  <a14:imgProps xmlns:a14="http://schemas.microsoft.com/office/drawing/2010/main">
                    <a14:imgLayer r:embed="rId45">
                      <a14:imgEffect>
                        <a14:backgroundRemoval t="0" b="97468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91678" y="2703083"/>
              <a:ext cx="576577" cy="587737"/>
            </a:xfrm>
            <a:prstGeom prst="rect">
              <a:avLst/>
            </a:prstGeom>
            <a:ln>
              <a:noFill/>
            </a:ln>
            <a:effectLst>
              <a:outerShdw blurRad="330200" dist="38100" dir="13500000" sx="116000" sy="116000" algn="br" rotWithShape="0">
                <a:prstClr val="black">
                  <a:alpha val="58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9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backgroundRemoval t="0" b="97468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425388" flipH="1" flipV="1">
              <a:off x="2716899" y="3071100"/>
              <a:ext cx="777048" cy="478832"/>
            </a:xfrm>
            <a:prstGeom prst="rect">
              <a:avLst/>
            </a:prstGeom>
            <a:ln>
              <a:noFill/>
            </a:ln>
            <a:effectLst>
              <a:outerShdw blurRad="241300" dist="139700" dir="2700000" algn="tl" rotWithShape="0">
                <a:srgbClr val="4C2600">
                  <a:alpha val="7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9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backgroundRemoval t="0" b="97468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287170" y="2624023"/>
              <a:ext cx="777048" cy="478832"/>
            </a:xfrm>
            <a:prstGeom prst="rect">
              <a:avLst/>
            </a:prstGeom>
            <a:ln>
              <a:noFill/>
            </a:ln>
            <a:effectLst>
              <a:outerShdw blurRad="241300" dist="139700" dir="2700000" algn="tl" rotWithShape="0">
                <a:srgbClr val="4C2600">
                  <a:alpha val="7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9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backgroundRemoval t="0" b="97468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860340" y="3082255"/>
              <a:ext cx="777048" cy="478832"/>
            </a:xfrm>
            <a:prstGeom prst="rect">
              <a:avLst/>
            </a:prstGeom>
            <a:ln>
              <a:noFill/>
            </a:ln>
            <a:effectLst>
              <a:outerShdw blurRad="241300" dist="139700" dir="2700000" algn="tl" rotWithShape="0">
                <a:srgbClr val="4C2600">
                  <a:alpha val="7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9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backgroundRemoval t="0" b="97468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643686" y="3681913"/>
              <a:ext cx="777048" cy="318937"/>
            </a:xfrm>
            <a:prstGeom prst="rect">
              <a:avLst/>
            </a:prstGeom>
            <a:ln>
              <a:noFill/>
            </a:ln>
            <a:effectLst>
              <a:outerShdw blurRad="241300" dist="139700" dir="2700000" algn="tl" rotWithShape="0">
                <a:srgbClr val="4C2600">
                  <a:alpha val="7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9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backgroundRemoval t="0" b="97468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47456">
              <a:off x="3014241" y="4076335"/>
              <a:ext cx="777048" cy="239416"/>
            </a:xfrm>
            <a:prstGeom prst="rect">
              <a:avLst/>
            </a:prstGeom>
            <a:ln>
              <a:noFill/>
            </a:ln>
            <a:effectLst>
              <a:outerShdw blurRad="406400" dist="139700" dir="2700000" sx="107000" sy="107000" algn="tl" rotWithShape="0">
                <a:srgbClr val="4C2600">
                  <a:alpha val="74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BEBA8EAE-BF5A-486C-A8C5-ECC9F3942E4B}">
                  <a14:imgProps xmlns:a14="http://schemas.microsoft.com/office/drawing/2010/main">
                    <a14:imgLayer r:embed="rId37">
                      <a14:imgEffect>
                        <a14:backgroundRemoval t="0" b="100000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3447" y="3096141"/>
              <a:ext cx="524188" cy="452241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lumMod val="20000"/>
                  <a:lumOff val="8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3"/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BEBA8EAE-BF5A-486C-A8C5-ECC9F3942E4B}">
                  <a14:imgProps xmlns:a14="http://schemas.microsoft.com/office/drawing/2010/main">
                    <a14:imgLayer r:embed="rId47">
                      <a14:imgEffect>
                        <a14:backgroundRemoval t="4444" b="100000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8516" y="4024902"/>
              <a:ext cx="495300" cy="428625"/>
            </a:xfrm>
            <a:prstGeom prst="rect">
              <a:avLst/>
            </a:prstGeom>
            <a:ln>
              <a:noFill/>
            </a:ln>
            <a:effectLst>
              <a:outerShdw blurRad="88900" dist="38100" algn="l" rotWithShape="0">
                <a:prstClr val="black">
                  <a:alpha val="6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BEBA8EAE-BF5A-486C-A8C5-ECC9F3942E4B}">
                  <a14:imgProps xmlns:a14="http://schemas.microsoft.com/office/drawing/2010/main">
                    <a14:imgLayer r:embed="rId49">
                      <a14:imgEffect>
                        <a14:backgroundRemoval t="0" b="94737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7085" y="3812926"/>
              <a:ext cx="309579" cy="267364"/>
            </a:xfrm>
            <a:prstGeom prst="rect">
              <a:avLst/>
            </a:prstGeom>
            <a:ln>
              <a:noFill/>
            </a:ln>
            <a:effectLst>
              <a:outerShdw blurRad="101600" dist="139700" dir="2700000" sx="76000" sy="76000" algn="tl" rotWithShape="0">
                <a:srgbClr val="333333">
                  <a:alpha val="8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5"/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BEBA8EAE-BF5A-486C-A8C5-ECC9F3942E4B}">
                  <a14:imgProps xmlns:a14="http://schemas.microsoft.com/office/drawing/2010/main">
                    <a14:imgLayer r:embed="rId51">
                      <a14:imgEffect>
                        <a14:backgroundRemoval t="10000" b="90000" l="10000" r="9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474" y="3234500"/>
              <a:ext cx="259949" cy="218357"/>
            </a:xfrm>
            <a:prstGeom prst="rect">
              <a:avLst/>
            </a:prstGeom>
            <a:noFill/>
            <a:ln>
              <a:noFill/>
            </a:ln>
            <a:effectLst>
              <a:glow rad="76200">
                <a:schemeClr val="accent4">
                  <a:lumMod val="60000"/>
                  <a:lumOff val="40000"/>
                  <a:alpha val="3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BEBA8EAE-BF5A-486C-A8C5-ECC9F3942E4B}">
                  <a14:imgProps xmlns:a14="http://schemas.microsoft.com/office/drawing/2010/main">
                    <a14:imgLayer r:embed="rId53">
                      <a14:imgEffect>
                        <a14:backgroundRemoval t="0" b="98333" l="2174" r="100000"/>
                      </a14:imgEffect>
                      <a14:imgEffect>
                        <a14:sharpenSoften amount="50000"/>
                      </a14:imgEffect>
                      <a14:imgEffect>
                        <a14:saturation sat="66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015" y="2569645"/>
              <a:ext cx="396298" cy="516911"/>
            </a:xfrm>
            <a:prstGeom prst="rect">
              <a:avLst/>
            </a:prstGeom>
            <a:noFill/>
            <a:ln>
              <a:noFill/>
            </a:ln>
            <a:effectLst>
              <a:outerShdw blurRad="190500" dist="38100" dir="5400000" algn="t" rotWithShape="0">
                <a:srgbClr val="FF00FF">
                  <a:alpha val="72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BEBA8EAE-BF5A-486C-A8C5-ECC9F3942E4B}">
                  <a14:imgProps xmlns:a14="http://schemas.microsoft.com/office/drawing/2010/main">
                    <a14:imgLayer r:embed="rId37">
                      <a14:imgEffect>
                        <a14:backgroundRemoval t="0" b="100000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778527" y="3506114"/>
              <a:ext cx="467803" cy="403595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lumMod val="20000"/>
                  <a:lumOff val="8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BEBA8EAE-BF5A-486C-A8C5-ECC9F3942E4B}">
                  <a14:imgProps xmlns:a14="http://schemas.microsoft.com/office/drawing/2010/main">
                    <a14:imgLayer r:embed="rId49">
                      <a14:imgEffect>
                        <a14:backgroundRemoval t="0" b="94737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10944">
              <a:off x="2915465" y="3928251"/>
              <a:ext cx="419100" cy="361950"/>
            </a:xfrm>
            <a:prstGeom prst="rect">
              <a:avLst/>
            </a:prstGeom>
            <a:ln>
              <a:noFill/>
            </a:ln>
            <a:effectLst>
              <a:outerShdw blurRad="101600" dist="139700" dir="2700000" sx="76000" sy="76000" algn="tl" rotWithShape="0">
                <a:srgbClr val="333333">
                  <a:alpha val="8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5"/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BEBA8EAE-BF5A-486C-A8C5-ECC9F3942E4B}">
                  <a14:imgProps xmlns:a14="http://schemas.microsoft.com/office/drawing/2010/main">
                    <a14:imgLayer r:embed="rId51">
                      <a14:imgEffect>
                        <a14:backgroundRemoval t="10000" b="90000" l="10000" r="9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330" y="3104780"/>
              <a:ext cx="373471" cy="313716"/>
            </a:xfrm>
            <a:prstGeom prst="rect">
              <a:avLst/>
            </a:prstGeom>
            <a:noFill/>
            <a:ln>
              <a:noFill/>
            </a:ln>
            <a:effectLst>
              <a:glow rad="76200">
                <a:schemeClr val="accent4">
                  <a:lumMod val="60000"/>
                  <a:lumOff val="40000"/>
                  <a:alpha val="3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5"/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BEBA8EAE-BF5A-486C-A8C5-ECC9F3942E4B}">
                  <a14:imgProps xmlns:a14="http://schemas.microsoft.com/office/drawing/2010/main">
                    <a14:imgLayer r:embed="rId51">
                      <a14:imgEffect>
                        <a14:backgroundRemoval t="10000" b="90000" l="10000" r="9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9111" y="2828101"/>
              <a:ext cx="373471" cy="313716"/>
            </a:xfrm>
            <a:prstGeom prst="rect">
              <a:avLst/>
            </a:prstGeom>
            <a:noFill/>
            <a:ln>
              <a:noFill/>
            </a:ln>
            <a:effectLst>
              <a:glow rad="76200">
                <a:schemeClr val="accent4">
                  <a:lumMod val="60000"/>
                  <a:lumOff val="40000"/>
                  <a:alpha val="3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BEBA8EAE-BF5A-486C-A8C5-ECC9F3942E4B}">
                  <a14:imgProps xmlns:a14="http://schemas.microsoft.com/office/drawing/2010/main">
                    <a14:imgLayer r:embed="rId53">
                      <a14:imgEffect>
                        <a14:backgroundRemoval t="0" b="98333" l="2174" r="100000"/>
                      </a14:imgEffect>
                      <a14:imgEffect>
                        <a14:sharpenSoften amount="50000"/>
                      </a14:imgEffect>
                      <a14:imgEffect>
                        <a14:saturation sat="66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670" y="2568338"/>
              <a:ext cx="272475" cy="355403"/>
            </a:xfrm>
            <a:prstGeom prst="rect">
              <a:avLst/>
            </a:prstGeom>
            <a:noFill/>
            <a:ln>
              <a:noFill/>
            </a:ln>
            <a:effectLst>
              <a:outerShdw blurRad="190500" dist="38100" dir="5400000" algn="t" rotWithShape="0">
                <a:srgbClr val="FF00FF">
                  <a:alpha val="72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4"/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BEBA8EAE-BF5A-486C-A8C5-ECC9F3942E4B}">
                  <a14:imgProps xmlns:a14="http://schemas.microsoft.com/office/drawing/2010/main">
                    <a14:imgLayer r:embed="rId49">
                      <a14:imgEffect>
                        <a14:backgroundRemoval t="0" b="94737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74434" y="3014263"/>
              <a:ext cx="286434" cy="247375"/>
            </a:xfrm>
            <a:prstGeom prst="rect">
              <a:avLst/>
            </a:prstGeom>
            <a:ln>
              <a:noFill/>
            </a:ln>
            <a:effectLst>
              <a:outerShdw blurRad="101600" dist="139700" dir="2700000" sx="76000" sy="76000" algn="tl" rotWithShape="0">
                <a:srgbClr val="333333">
                  <a:alpha val="8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2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BEBA8EAE-BF5A-486C-A8C5-ECC9F3942E4B}">
                  <a14:imgProps xmlns:a14="http://schemas.microsoft.com/office/drawing/2010/main">
                    <a14:imgLayer r:embed="rId37">
                      <a14:imgEffect>
                        <a14:backgroundRemoval t="0" b="100000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872" y="3552484"/>
              <a:ext cx="524188" cy="452241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lumMod val="20000"/>
                  <a:lumOff val="8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2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BEBA8EAE-BF5A-486C-A8C5-ECC9F3942E4B}">
                  <a14:imgProps xmlns:a14="http://schemas.microsoft.com/office/drawing/2010/main">
                    <a14:imgLayer r:embed="rId37">
                      <a14:imgEffect>
                        <a14:backgroundRemoval t="0" b="100000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96762">
              <a:off x="3494468" y="2384786"/>
              <a:ext cx="524188" cy="452241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lumMod val="20000"/>
                  <a:lumOff val="8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2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BEBA8EAE-BF5A-486C-A8C5-ECC9F3942E4B}">
                  <a14:imgProps xmlns:a14="http://schemas.microsoft.com/office/drawing/2010/main">
                    <a14:imgLayer r:embed="rId37">
                      <a14:imgEffect>
                        <a14:backgroundRemoval t="0" b="100000" l="0" r="10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537" y="3883105"/>
              <a:ext cx="524188" cy="452241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lumMod val="20000"/>
                  <a:lumOff val="8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BEBA8EAE-BF5A-486C-A8C5-ECC9F3942E4B}">
                  <a14:imgProps xmlns:a14="http://schemas.microsoft.com/office/drawing/2010/main">
                    <a14:imgLayer r:embed="rId53">
                      <a14:imgEffect>
                        <a14:backgroundRemoval t="0" b="98333" l="2174" r="100000"/>
                      </a14:imgEffect>
                      <a14:imgEffect>
                        <a14:sharpenSoften amount="50000"/>
                      </a14:imgEffect>
                      <a14:imgEffect>
                        <a14:saturation sat="66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186" y="3678585"/>
              <a:ext cx="272475" cy="355403"/>
            </a:xfrm>
            <a:prstGeom prst="rect">
              <a:avLst/>
            </a:prstGeom>
            <a:noFill/>
            <a:ln>
              <a:noFill/>
            </a:ln>
            <a:effectLst>
              <a:outerShdw blurRad="190500" dist="38100" dir="5400000" algn="t" rotWithShape="0">
                <a:srgbClr val="FF00FF">
                  <a:alpha val="72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" name="pole tekstowe 82">
            <a:extLst>
              <a:ext uri="{FF2B5EF4-FFF2-40B4-BE49-F238E27FC236}">
                <a16:creationId xmlns:a16="http://schemas.microsoft.com/office/drawing/2014/main" id="{9F393C4D-05F9-4B12-A53E-0F6468746B52}"/>
              </a:ext>
            </a:extLst>
          </p:cNvPr>
          <p:cNvSpPr txBox="1"/>
          <p:nvPr/>
        </p:nvSpPr>
        <p:spPr>
          <a:xfrm>
            <a:off x="10990" y="6470846"/>
            <a:ext cx="6238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B. </a:t>
            </a:r>
            <a:r>
              <a:rPr lang="pl-PL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Pucelik</a:t>
            </a:r>
            <a:r>
              <a:rPr lang="pl-PL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L.G. </a:t>
            </a:r>
            <a:r>
              <a:rPr lang="pl-PL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Arnaut</a:t>
            </a:r>
            <a:r>
              <a:rPr lang="pl-PL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M. </a:t>
            </a:r>
            <a:r>
              <a:rPr lang="pl-PL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Dabrowski</a:t>
            </a:r>
            <a:r>
              <a:rPr lang="pl-PL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J. </a:t>
            </a:r>
            <a:r>
              <a:rPr lang="pl-PL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Clin</a:t>
            </a:r>
            <a:r>
              <a:rPr lang="pl-PL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Med.</a:t>
            </a:r>
            <a:r>
              <a:rPr lang="pl-P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l-PL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75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>
            <a:extLst>
              <a:ext uri="{FF2B5EF4-FFF2-40B4-BE49-F238E27FC236}">
                <a16:creationId xmlns:a16="http://schemas.microsoft.com/office/drawing/2014/main" id="{D1BF3D0F-BDDE-4D23-B460-CADEDA7AA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70" y="2316712"/>
            <a:ext cx="9697320" cy="279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buSzPct val="100000"/>
            </a:pPr>
            <a:r>
              <a:rPr lang="pl-PL" altLang="pl-PL" sz="2200" i="1" dirty="0" err="1">
                <a:solidFill>
                  <a:srgbClr val="000000"/>
                </a:solidFill>
                <a:latin typeface="+mn-lt"/>
              </a:rPr>
              <a:t>This</a:t>
            </a:r>
            <a:r>
              <a:rPr lang="pl-PL" altLang="pl-PL" sz="2200" i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pl-PL" altLang="pl-PL" sz="2200" i="1" dirty="0" err="1">
                <a:solidFill>
                  <a:srgbClr val="000000"/>
                </a:solidFill>
                <a:latin typeface="+mn-lt"/>
              </a:rPr>
              <a:t>work</a:t>
            </a:r>
            <a:r>
              <a:rPr lang="pl-PL" altLang="pl-PL" sz="2200" i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pl-PL" altLang="pl-PL" sz="2200" i="1" dirty="0" err="1">
                <a:solidFill>
                  <a:srgbClr val="000000"/>
                </a:solidFill>
                <a:latin typeface="+mn-lt"/>
              </a:rPr>
              <a:t>is</a:t>
            </a:r>
            <a:r>
              <a:rPr lang="pl-PL" altLang="pl-PL" sz="2200" i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pl-PL" altLang="pl-PL" sz="2200" i="1" dirty="0" err="1">
                <a:solidFill>
                  <a:srgbClr val="000000"/>
                </a:solidFill>
                <a:latin typeface="+mn-lt"/>
              </a:rPr>
              <a:t>supported</a:t>
            </a:r>
            <a:r>
              <a:rPr lang="pl-PL" altLang="pl-PL" sz="2200" i="1" dirty="0">
                <a:solidFill>
                  <a:srgbClr val="000000"/>
                </a:solidFill>
                <a:latin typeface="+mn-lt"/>
              </a:rPr>
              <a:t> by the </a:t>
            </a:r>
            <a:r>
              <a:rPr lang="pl-PL" altLang="pl-PL" sz="2200" i="1" dirty="0" err="1">
                <a:solidFill>
                  <a:srgbClr val="000000"/>
                </a:solidFill>
                <a:latin typeface="+mn-lt"/>
              </a:rPr>
              <a:t>National</a:t>
            </a:r>
            <a:r>
              <a:rPr lang="pl-PL" altLang="pl-PL" sz="2200" i="1" dirty="0">
                <a:solidFill>
                  <a:srgbClr val="000000"/>
                </a:solidFill>
                <a:latin typeface="+mn-lt"/>
              </a:rPr>
              <a:t> Science Centre grant </a:t>
            </a:r>
          </a:p>
          <a:p>
            <a:pPr algn="ctr" eaLnBrk="1" hangingPunct="1">
              <a:buSzPct val="100000"/>
            </a:pPr>
            <a:r>
              <a:rPr lang="pl-PL" altLang="pl-PL" sz="2200" i="1" dirty="0">
                <a:solidFill>
                  <a:srgbClr val="000000"/>
                </a:solidFill>
                <a:latin typeface="+mn-lt"/>
              </a:rPr>
              <a:t>no </a:t>
            </a:r>
            <a:r>
              <a:rPr lang="pl-PL" sz="2200" b="0" i="0" dirty="0">
                <a:solidFill>
                  <a:srgbClr val="000000"/>
                </a:solidFill>
                <a:effectLst/>
                <a:latin typeface="+mn-lt"/>
              </a:rPr>
              <a:t>2020/37/B/NZ7/04157 </a:t>
            </a:r>
            <a:r>
              <a:rPr lang="pl-PL" sz="2200" b="0" i="0" dirty="0" err="1">
                <a:solidFill>
                  <a:srgbClr val="000000"/>
                </a:solidFill>
                <a:effectLst/>
                <a:latin typeface="+mn-lt"/>
              </a:rPr>
              <a:t>given</a:t>
            </a:r>
            <a:r>
              <a:rPr lang="pl-PL" sz="2200" b="0" i="0" dirty="0">
                <a:solidFill>
                  <a:srgbClr val="000000"/>
                </a:solidFill>
                <a:effectLst/>
                <a:latin typeface="+mn-lt"/>
              </a:rPr>
              <a:t> to JMD</a:t>
            </a:r>
          </a:p>
          <a:p>
            <a:pPr algn="ctr" eaLnBrk="1" hangingPunct="1">
              <a:buSzPct val="100000"/>
            </a:pPr>
            <a:endParaRPr lang="pl-PL" sz="2200" dirty="0">
              <a:solidFill>
                <a:srgbClr val="000000"/>
              </a:solidFill>
              <a:latin typeface="+mn-lt"/>
            </a:endParaRPr>
          </a:p>
          <a:p>
            <a:pPr algn="ctr" eaLnBrk="1" hangingPunct="1">
              <a:buSzPct val="100000"/>
            </a:pPr>
            <a:r>
              <a:rPr lang="en-US" sz="2200" b="0" i="1" dirty="0">
                <a:solidFill>
                  <a:srgbClr val="0070C0"/>
                </a:solidFill>
                <a:effectLst/>
                <a:latin typeface="+mn-lt"/>
              </a:rPr>
              <a:t>Photodynamic therapy combined with PD-1/PD-L1 blockade immunotherapy: new possibilities for the treatment of immunogenic cancers</a:t>
            </a:r>
            <a:endParaRPr lang="pl-PL" sz="2200" b="0" i="1" dirty="0">
              <a:solidFill>
                <a:srgbClr val="0070C0"/>
              </a:solidFill>
              <a:effectLst/>
              <a:latin typeface="+mn-lt"/>
            </a:endParaRPr>
          </a:p>
          <a:p>
            <a:pPr algn="ctr" eaLnBrk="1" hangingPunct="1">
              <a:buSzPct val="100000"/>
            </a:pPr>
            <a:endParaRPr lang="pl-PL" altLang="pl-PL" sz="2200" i="1" dirty="0">
              <a:solidFill>
                <a:srgbClr val="000000"/>
              </a:solidFill>
              <a:latin typeface="+mn-lt"/>
            </a:endParaRPr>
          </a:p>
          <a:p>
            <a:pPr algn="ctr" eaLnBrk="1" hangingPunct="1">
              <a:buSzPct val="100000"/>
            </a:pPr>
            <a:endParaRPr lang="pl-PL" altLang="pl-PL" sz="2200" i="1" dirty="0">
              <a:solidFill>
                <a:srgbClr val="000000"/>
              </a:solidFill>
            </a:endParaRPr>
          </a:p>
          <a:p>
            <a:pPr algn="ctr" eaLnBrk="1" hangingPunct="1">
              <a:buSzPct val="100000"/>
            </a:pPr>
            <a:endParaRPr lang="pl-PL" altLang="pl-PL" sz="2200" i="1" dirty="0">
              <a:solidFill>
                <a:srgbClr val="000000"/>
              </a:solidFill>
            </a:endParaRPr>
          </a:p>
        </p:txBody>
      </p:sp>
      <p:pic>
        <p:nvPicPr>
          <p:cNvPr id="1026" name="Picture 2" descr="Media">
            <a:extLst>
              <a:ext uri="{FF2B5EF4-FFF2-40B4-BE49-F238E27FC236}">
                <a16:creationId xmlns:a16="http://schemas.microsoft.com/office/drawing/2014/main" id="{84BCBAFF-5031-4B26-BC49-C2172BFE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5566334"/>
            <a:ext cx="11139948" cy="96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010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jekt domyślny">
  <a:themeElements>
    <a:clrScheme name="Projekt domyśln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ojekt domyśln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9A4D1A9682D664BA1CFDE5B1F1BE7AB" ma:contentTypeVersion="13" ma:contentTypeDescription="Utwórz nowy dokument." ma:contentTypeScope="" ma:versionID="08d2421884244f2608f8e1a667aa116c">
  <xsd:schema xmlns:xsd="http://www.w3.org/2001/XMLSchema" xmlns:xs="http://www.w3.org/2001/XMLSchema" xmlns:p="http://schemas.microsoft.com/office/2006/metadata/properties" xmlns:ns1="http://schemas.microsoft.com/sharepoint/v3" xmlns:ns3="38956f99-0680-400d-9fc4-81a37d952bce" xmlns:ns4="9fa4ff46-5c60-45fa-9cd5-310bfe515399" targetNamespace="http://schemas.microsoft.com/office/2006/metadata/properties" ma:root="true" ma:fieldsID="89da1ffa8499335c8830a230b6d53f38" ns1:_="" ns3:_="" ns4:_="">
    <xsd:import namespace="http://schemas.microsoft.com/sharepoint/v3"/>
    <xsd:import namespace="38956f99-0680-400d-9fc4-81a37d952bce"/>
    <xsd:import namespace="9fa4ff46-5c60-45fa-9cd5-310bfe5153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Details" minOccurs="0"/>
                <xsd:element ref="ns4:SharedWithUser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Właściwości ujednoliconych zasad zgodności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Akcja interfejsu użytkownika ujednoliconych zasad zgodności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956f99-0680-400d-9fc4-81a37d952b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4ff46-5c60-45fa-9cd5-310bfe515399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3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902F025-0879-4D3F-B642-D568A53D73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8956f99-0680-400d-9fc4-81a37d952bce"/>
    <ds:schemaRef ds:uri="9fa4ff46-5c60-45fa-9cd5-310bfe5153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E40EEC-EB94-4513-93AA-577447D023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320D62-8117-47E5-B664-DC417DBFE743}">
  <ds:schemaRefs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fa4ff46-5c60-45fa-9cd5-310bfe515399"/>
    <ds:schemaRef ds:uri="38956f99-0680-400d-9fc4-81a37d952bce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95</Words>
  <Application>Microsoft Office PowerPoint</Application>
  <PresentationFormat>Panoramiczny</PresentationFormat>
  <Paragraphs>26</Paragraphs>
  <Slides>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Projekt domyślny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Anton Siomchen</dc:creator>
  <cp:lastModifiedBy>Janusz Dąbrowski</cp:lastModifiedBy>
  <cp:revision>53</cp:revision>
  <dcterms:created xsi:type="dcterms:W3CDTF">2022-12-24T12:51:04Z</dcterms:created>
  <dcterms:modified xsi:type="dcterms:W3CDTF">2023-01-08T19:09:59Z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0x01010059A4D1A9682D664BA1CFDE5B1F1BE7AB</vt:lpwstr>
  </property>
</Properties>
</file>