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67" r:id="rId5"/>
    <p:sldId id="268" r:id="rId6"/>
    <p:sldId id="284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embeddedFontLst>
    <p:embeddedFont>
      <p:font typeface="Oswald" charset="-18"/>
      <p:regular r:id="rId19"/>
      <p:bold r:id="rId20"/>
    </p:embeddedFont>
    <p:embeddedFont>
      <p:font typeface="Averag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FB0D070-97B4-416E-A63B-B4C48CD2053B}">
  <a:tblStyle styleId="{7FB0D070-97B4-416E-A63B-B4C48CD20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78" y="-1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akka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https://getakka.net</a:t>
            </a:r>
            <a:endParaRPr sz="6000"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err="1" smtClean="0"/>
              <a:t>Strategies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/>
              <a:t>Resume</a:t>
            </a:r>
            <a:r>
              <a:rPr lang="en-US" sz="2400" dirty="0" smtClean="0"/>
              <a:t> the subordinate, keeping its accumulated internal state</a:t>
            </a:r>
          </a:p>
          <a:p>
            <a:r>
              <a:rPr lang="en-US" sz="2400" b="1" dirty="0" smtClean="0"/>
              <a:t>Restart</a:t>
            </a:r>
            <a:r>
              <a:rPr lang="en-US" sz="2400" dirty="0" smtClean="0"/>
              <a:t> the subordinate, clearing out its accumulated internal state</a:t>
            </a:r>
          </a:p>
          <a:p>
            <a:r>
              <a:rPr lang="en-US" sz="2400" b="1" dirty="0" smtClean="0"/>
              <a:t>Stop</a:t>
            </a:r>
            <a:r>
              <a:rPr lang="en-US" sz="2400" dirty="0" smtClean="0"/>
              <a:t> the subordinate permanently</a:t>
            </a:r>
          </a:p>
          <a:p>
            <a:r>
              <a:rPr lang="en-US" sz="2400" b="1" dirty="0" smtClean="0"/>
              <a:t>Escalate</a:t>
            </a:r>
            <a:r>
              <a:rPr lang="en-US" sz="2400" dirty="0" smtClean="0"/>
              <a:t> the failure to the next parent in the hierarchy, thereby failing itself</a:t>
            </a:r>
          </a:p>
          <a:p>
            <a:pPr marL="0" indent="0">
              <a:spcAft>
                <a:spcPts val="1600"/>
              </a:spcAft>
            </a:pP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63" y="33338"/>
            <a:ext cx="65436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600" dirty="0" err="1" smtClean="0"/>
              <a:t>Actor</a:t>
            </a:r>
            <a:r>
              <a:rPr lang="pl-PL" sz="3600" dirty="0" smtClean="0"/>
              <a:t> </a:t>
            </a:r>
            <a:r>
              <a:rPr lang="pl-PL" sz="3600" dirty="0" err="1" smtClean="0"/>
              <a:t>Path</a:t>
            </a:r>
            <a:r>
              <a:rPr lang="pl-PL" sz="3600" dirty="0" smtClean="0"/>
              <a:t/>
            </a:r>
            <a:br>
              <a:rPr lang="pl-PL" sz="3600" dirty="0" smtClean="0"/>
            </a:b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a</a:t>
            </a:r>
            <a:r>
              <a:rPr lang="en-US" sz="2400" dirty="0" err="1" smtClean="0"/>
              <a:t>ctors</a:t>
            </a:r>
            <a:r>
              <a:rPr lang="en-US" sz="2400" dirty="0" smtClean="0"/>
              <a:t> </a:t>
            </a:r>
            <a:r>
              <a:rPr lang="en-US" sz="2400" dirty="0" smtClean="0"/>
              <a:t>are created in a strictly hierarchical </a:t>
            </a:r>
            <a:r>
              <a:rPr lang="en-US" sz="2400" dirty="0" smtClean="0"/>
              <a:t>fashion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en-US" sz="2400" dirty="0" smtClean="0"/>
              <a:t>actor names given by recursively following the supervision links between child and parent down towards the root of the actor </a:t>
            </a:r>
            <a:r>
              <a:rPr lang="en-US" sz="2400" dirty="0" smtClean="0"/>
              <a:t>system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pl-PL" sz="2400" dirty="0" smtClean="0">
                <a:solidFill>
                  <a:srgbClr val="FF0000"/>
                </a:solidFill>
              </a:rPr>
              <a:t> </a:t>
            </a:r>
            <a:r>
              <a:rPr lang="pl-PL" sz="2400" dirty="0" err="1" smtClean="0">
                <a:solidFill>
                  <a:srgbClr val="FF0000"/>
                </a:solidFill>
              </a:rPr>
              <a:t>Context.ActorSelection</a:t>
            </a:r>
            <a:r>
              <a:rPr lang="pl-PL" sz="2400" dirty="0" smtClean="0">
                <a:solidFill>
                  <a:srgbClr val="FF0000"/>
                </a:solidFill>
              </a:rPr>
              <a:t>("/</a:t>
            </a:r>
            <a:r>
              <a:rPr lang="pl-PL" sz="2400" dirty="0" err="1" smtClean="0">
                <a:solidFill>
                  <a:srgbClr val="FF0000"/>
                </a:solidFill>
              </a:rPr>
              <a:t>user</a:t>
            </a:r>
            <a:r>
              <a:rPr lang="pl-PL" sz="2400" dirty="0" smtClean="0">
                <a:solidFill>
                  <a:srgbClr val="FF0000"/>
                </a:solidFill>
              </a:rPr>
              <a:t>/</a:t>
            </a:r>
            <a:r>
              <a:rPr lang="pl-PL" sz="2400" dirty="0" err="1" smtClean="0">
                <a:solidFill>
                  <a:srgbClr val="FF0000"/>
                </a:solidFill>
              </a:rPr>
              <a:t>serviceA</a:t>
            </a:r>
            <a:r>
              <a:rPr lang="pl-PL" sz="2400" dirty="0" smtClean="0">
                <a:solidFill>
                  <a:srgbClr val="FF0000"/>
                </a:solidFill>
              </a:rPr>
              <a:t>/</a:t>
            </a:r>
            <a:r>
              <a:rPr lang="pl-PL" sz="2400" dirty="0" err="1" smtClean="0">
                <a:solidFill>
                  <a:srgbClr val="FF0000"/>
                </a:solidFill>
              </a:rPr>
              <a:t>actor</a:t>
            </a:r>
            <a:r>
              <a:rPr lang="pl-PL" sz="2400" dirty="0" smtClean="0">
                <a:solidFill>
                  <a:srgbClr val="FF0000"/>
                </a:solidFill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"</a:t>
            </a:r>
            <a:r>
              <a:rPr lang="pl-PL" sz="2400" dirty="0" err="1" smtClean="0"/>
              <a:t>akka</a:t>
            </a:r>
            <a:r>
              <a:rPr lang="pl-PL" sz="2400" dirty="0" smtClean="0"/>
              <a:t>://</a:t>
            </a:r>
            <a:r>
              <a:rPr lang="pl-PL" sz="2400" dirty="0" err="1" smtClean="0"/>
              <a:t>my-sys</a:t>
            </a:r>
            <a:r>
              <a:rPr lang="pl-PL" sz="2400" dirty="0" smtClean="0"/>
              <a:t>/</a:t>
            </a:r>
            <a:r>
              <a:rPr lang="pl-PL" sz="2400" dirty="0" err="1" smtClean="0"/>
              <a:t>user</a:t>
            </a:r>
            <a:r>
              <a:rPr lang="pl-PL" sz="2400" dirty="0" smtClean="0"/>
              <a:t>/service-a/worker1" // </a:t>
            </a:r>
            <a:r>
              <a:rPr lang="pl-PL" sz="2400" dirty="0" err="1" smtClean="0"/>
              <a:t>purely</a:t>
            </a:r>
            <a:r>
              <a:rPr lang="pl-PL" sz="2400" dirty="0" smtClean="0"/>
              <a:t> </a:t>
            </a:r>
            <a:r>
              <a:rPr lang="pl-PL" sz="2400" dirty="0" err="1" smtClean="0"/>
              <a:t>local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"</a:t>
            </a:r>
            <a:r>
              <a:rPr lang="pl-PL" sz="2400" dirty="0" err="1" smtClean="0"/>
              <a:t>akka.tcp</a:t>
            </a:r>
            <a:r>
              <a:rPr lang="pl-PL" sz="2400" dirty="0" smtClean="0"/>
              <a:t>://my-sys@host.example.com:5678/</a:t>
            </a:r>
            <a:r>
              <a:rPr lang="pl-PL" sz="2400" dirty="0" err="1" smtClean="0"/>
              <a:t>user</a:t>
            </a:r>
            <a:r>
              <a:rPr lang="pl-PL" sz="2400" dirty="0" smtClean="0"/>
              <a:t>/</a:t>
            </a:r>
            <a:r>
              <a:rPr lang="pl-PL" sz="2400" dirty="0" err="1" smtClean="0"/>
              <a:t>service-b</a:t>
            </a:r>
            <a:r>
              <a:rPr lang="pl-PL" sz="2400" dirty="0" smtClean="0"/>
              <a:t>" 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pl-PL" sz="2400" dirty="0" smtClean="0"/>
              <a:t>// </a:t>
            </a:r>
            <a:r>
              <a:rPr lang="pl-PL" sz="2400" dirty="0" err="1" smtClean="0"/>
              <a:t>remote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4871" y="322597"/>
            <a:ext cx="6362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7628" y="2782554"/>
            <a:ext cx="6429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600" dirty="0" err="1" smtClean="0"/>
              <a:t>Distributed</a:t>
            </a:r>
            <a:r>
              <a:rPr lang="pl-PL" sz="3600" dirty="0" smtClean="0"/>
              <a:t> by </a:t>
            </a:r>
            <a:r>
              <a:rPr lang="pl-PL" sz="3600" dirty="0" err="1" smtClean="0"/>
              <a:t>Default</a:t>
            </a:r>
            <a:r>
              <a:rPr lang="pl-PL" sz="3600" dirty="0" smtClean="0"/>
              <a:t/>
            </a:r>
            <a:br>
              <a:rPr lang="pl-PL" sz="3600" dirty="0" smtClean="0"/>
            </a:b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400" dirty="0" smtClean="0"/>
              <a:t> Akka.NET is designed to work in a distributed </a:t>
            </a:r>
            <a:r>
              <a:rPr lang="en-US" sz="2400" dirty="0" smtClean="0"/>
              <a:t>setting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en-US" sz="2400" dirty="0" smtClean="0"/>
              <a:t>all functions are available equally when running within a single machine or on a cluster of hundreds of machines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511" y="228600"/>
            <a:ext cx="49720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16511" cy="74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600" dirty="0" err="1" smtClean="0"/>
              <a:t>Cluster</a:t>
            </a:r>
            <a:endParaRPr sz="3600"/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Peer</a:t>
            </a:r>
            <a:r>
              <a:rPr lang="pl-PL" sz="2400" dirty="0" smtClean="0"/>
              <a:t> 2 </a:t>
            </a:r>
            <a:r>
              <a:rPr lang="pl-PL" sz="2400" dirty="0" err="1" smtClean="0"/>
              <a:t>Peer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Nodes</a:t>
            </a:r>
            <a:r>
              <a:rPr lang="pl-PL" sz="2400" dirty="0" smtClean="0"/>
              <a:t> </a:t>
            </a:r>
            <a:r>
              <a:rPr lang="pl-PL" sz="2400" dirty="0" err="1" smtClean="0"/>
              <a:t>discover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Remove</a:t>
            </a:r>
            <a:r>
              <a:rPr lang="pl-PL" sz="2400" dirty="0" smtClean="0"/>
              <a:t> </a:t>
            </a:r>
            <a:r>
              <a:rPr lang="pl-PL" sz="2400" dirty="0" err="1" smtClean="0"/>
              <a:t>dead</a:t>
            </a:r>
            <a:r>
              <a:rPr lang="pl-PL" sz="2400" dirty="0" smtClean="0"/>
              <a:t> </a:t>
            </a:r>
            <a:r>
              <a:rPr lang="pl-PL" sz="2400" dirty="0" err="1" smtClean="0"/>
              <a:t>nodes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dirty="0" smtClean="0"/>
              <a:t>ACTOR – fundamental unit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All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done</a:t>
            </a:r>
            <a:r>
              <a:rPr lang="pl-PL" sz="2400" dirty="0" smtClean="0"/>
              <a:t> via </a:t>
            </a:r>
            <a:r>
              <a:rPr lang="pl-PL" sz="2400" dirty="0" err="1" smtClean="0"/>
              <a:t>message</a:t>
            </a:r>
            <a:r>
              <a:rPr lang="pl-PL" sz="2400" dirty="0" smtClean="0"/>
              <a:t> </a:t>
            </a:r>
            <a:r>
              <a:rPr lang="pl-PL" sz="2400" dirty="0" err="1" smtClean="0"/>
              <a:t>passing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All </a:t>
            </a:r>
            <a:r>
              <a:rPr lang="pl-PL" sz="2400" dirty="0" err="1" smtClean="0"/>
              <a:t>messages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immutable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Sender</a:t>
            </a:r>
            <a:r>
              <a:rPr lang="pl-PL" sz="2400" dirty="0" smtClean="0"/>
              <a:t> and </a:t>
            </a:r>
            <a:r>
              <a:rPr lang="pl-PL" sz="2400" dirty="0" err="1" smtClean="0"/>
              <a:t>Recipient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decoupled</a:t>
            </a:r>
            <a:r>
              <a:rPr lang="pl-PL" sz="2400" dirty="0" smtClean="0"/>
              <a:t>, </a:t>
            </a:r>
            <a:r>
              <a:rPr lang="pl-PL" sz="2400" dirty="0" err="1" smtClean="0"/>
              <a:t>asynchronous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dirty="0" smtClean="0"/>
              <a:t>ACTOR – fundamental unit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All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done</a:t>
            </a:r>
            <a:r>
              <a:rPr lang="pl-PL" sz="2400" dirty="0" smtClean="0"/>
              <a:t> via </a:t>
            </a:r>
            <a:r>
              <a:rPr lang="pl-PL" sz="2400" dirty="0" err="1" smtClean="0"/>
              <a:t>message</a:t>
            </a:r>
            <a:r>
              <a:rPr lang="pl-PL" sz="2400" dirty="0" smtClean="0"/>
              <a:t> </a:t>
            </a:r>
            <a:r>
              <a:rPr lang="pl-PL" sz="2400" dirty="0" err="1" smtClean="0"/>
              <a:t>passing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All </a:t>
            </a:r>
            <a:r>
              <a:rPr lang="pl-PL" sz="2400" dirty="0" err="1" smtClean="0"/>
              <a:t>messages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immutable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Sender</a:t>
            </a:r>
            <a:r>
              <a:rPr lang="pl-PL" sz="2400" dirty="0" smtClean="0"/>
              <a:t> and </a:t>
            </a:r>
            <a:r>
              <a:rPr lang="pl-PL" sz="2400" dirty="0" err="1" smtClean="0"/>
              <a:t>Recipient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decoupled</a:t>
            </a:r>
            <a:r>
              <a:rPr lang="pl-PL" sz="2400" dirty="0" smtClean="0"/>
              <a:t>, </a:t>
            </a:r>
            <a:r>
              <a:rPr lang="pl-PL" sz="2400" dirty="0" err="1" smtClean="0"/>
              <a:t>asynchronous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dirty="0" smtClean="0"/>
              <a:t>ACTOR – can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 smtClean="0"/>
              <a:t>messages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Create</a:t>
            </a:r>
            <a:r>
              <a:rPr lang="pl-PL" sz="2400" dirty="0" smtClean="0"/>
              <a:t> </a:t>
            </a:r>
            <a:r>
              <a:rPr lang="pl-PL" sz="2400" dirty="0" err="1" smtClean="0"/>
              <a:t>other</a:t>
            </a:r>
            <a:r>
              <a:rPr lang="pl-PL" sz="2400" dirty="0" smtClean="0"/>
              <a:t> </a:t>
            </a:r>
            <a:r>
              <a:rPr lang="pl-PL" sz="2400" dirty="0" err="1" smtClean="0"/>
              <a:t>actors</a:t>
            </a:r>
            <a:r>
              <a:rPr lang="pl-PL" sz="2400" dirty="0" smtClean="0"/>
              <a:t> (</a:t>
            </a:r>
            <a:r>
              <a:rPr lang="pl-PL" sz="2400" dirty="0" err="1" smtClean="0"/>
              <a:t>children</a:t>
            </a:r>
            <a:r>
              <a:rPr lang="pl-PL" sz="2400" dirty="0" smtClean="0"/>
              <a:t>)</a:t>
            </a:r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Contain</a:t>
            </a:r>
            <a:r>
              <a:rPr lang="pl-PL" sz="2400" dirty="0" smtClean="0"/>
              <a:t> </a:t>
            </a:r>
            <a:r>
              <a:rPr lang="pl-PL" sz="2400" dirty="0" err="1" smtClean="0"/>
              <a:t>private</a:t>
            </a:r>
            <a:r>
              <a:rPr lang="pl-PL" sz="2400" dirty="0" smtClean="0"/>
              <a:t> state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dirty="0" smtClean="0"/>
              <a:t>ACTOR – promise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One </a:t>
            </a:r>
            <a:r>
              <a:rPr lang="pl-PL" sz="2400" dirty="0" err="1" smtClean="0"/>
              <a:t>message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processed</a:t>
            </a:r>
            <a:r>
              <a:rPr lang="pl-PL" sz="2400" dirty="0" smtClean="0"/>
              <a:t> </a:t>
            </a:r>
            <a:r>
              <a:rPr lang="pl-PL" sz="2400" dirty="0" err="1" smtClean="0"/>
              <a:t>at</a:t>
            </a:r>
            <a:r>
              <a:rPr lang="pl-PL" sz="2400" dirty="0" smtClean="0"/>
              <a:t> a time</a:t>
            </a:r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Message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processed</a:t>
            </a:r>
            <a:r>
              <a:rPr lang="pl-PL" sz="2400" dirty="0" smtClean="0"/>
              <a:t> </a:t>
            </a:r>
            <a:r>
              <a:rPr lang="pl-PL" sz="2400" dirty="0" err="1" smtClean="0"/>
              <a:t>in</a:t>
            </a:r>
            <a:r>
              <a:rPr lang="pl-PL" sz="2400" dirty="0" smtClean="0"/>
              <a:t> FIFO order</a:t>
            </a:r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Messages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immutable</a:t>
            </a:r>
            <a:r>
              <a:rPr lang="pl-PL" sz="2400" dirty="0" smtClean="0"/>
              <a:t>, state as </a:t>
            </a:r>
            <a:r>
              <a:rPr lang="pl-PL" sz="2400" dirty="0" err="1" smtClean="0"/>
              <a:t>well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3600" dirty="0" err="1" smtClean="0"/>
              <a:t>Actor</a:t>
            </a:r>
            <a:r>
              <a:rPr lang="pl-PL" sz="3600" dirty="0" smtClean="0"/>
              <a:t> mode</a:t>
            </a:r>
            <a:r>
              <a:rPr lang="pl-PL" sz="3600" dirty="0" smtClean="0"/>
              <a:t>l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used</a:t>
            </a:r>
            <a:r>
              <a:rPr lang="pl-PL" sz="3600" dirty="0" smtClean="0"/>
              <a:t> to </a:t>
            </a:r>
            <a:r>
              <a:rPr lang="pl-PL" sz="3600" dirty="0" err="1" smtClean="0"/>
              <a:t>build</a:t>
            </a:r>
            <a:r>
              <a:rPr lang="pl-PL" sz="3600" dirty="0" smtClean="0"/>
              <a:t> </a:t>
            </a:r>
            <a:r>
              <a:rPr lang="pl-PL" sz="3600" dirty="0" err="1" smtClean="0"/>
              <a:t>multithreaded</a:t>
            </a:r>
            <a:r>
              <a:rPr lang="pl-PL" sz="3600" dirty="0" smtClean="0"/>
              <a:t> </a:t>
            </a:r>
            <a:r>
              <a:rPr lang="pl-PL" sz="3600" dirty="0" err="1" smtClean="0"/>
              <a:t>apps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No </a:t>
            </a:r>
            <a:r>
              <a:rPr lang="pl-PL" sz="2400" dirty="0" err="1" smtClean="0"/>
              <a:t>sync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smtClean="0"/>
              <a:t>No </a:t>
            </a:r>
            <a:r>
              <a:rPr lang="pl-PL" sz="2400" dirty="0" err="1" smtClean="0"/>
              <a:t>locks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Smash</a:t>
            </a:r>
            <a:r>
              <a:rPr lang="pl-PL" sz="2400" dirty="0" smtClean="0"/>
              <a:t> </a:t>
            </a:r>
            <a:r>
              <a:rPr lang="pl-PL" sz="2400" dirty="0" err="1" smtClean="0"/>
              <a:t>complex</a:t>
            </a:r>
            <a:r>
              <a:rPr lang="pl-PL" sz="2400" dirty="0" smtClean="0"/>
              <a:t> problem </a:t>
            </a:r>
            <a:r>
              <a:rPr lang="pl-PL" sz="2400" dirty="0" err="1" smtClean="0"/>
              <a:t>into</a:t>
            </a:r>
            <a:r>
              <a:rPr lang="pl-PL" sz="2400" dirty="0" smtClean="0"/>
              <a:t> </a:t>
            </a:r>
            <a:r>
              <a:rPr lang="pl-PL" sz="2400" dirty="0" err="1" smtClean="0"/>
              <a:t>small</a:t>
            </a:r>
            <a:r>
              <a:rPr lang="pl-PL" sz="2400" dirty="0" smtClean="0"/>
              <a:t> </a:t>
            </a:r>
            <a:r>
              <a:rPr lang="pl-PL" sz="2400" dirty="0" err="1" smtClean="0"/>
              <a:t>actors</a:t>
            </a:r>
            <a:r>
              <a:rPr lang="pl-PL" sz="2400" dirty="0" smtClean="0"/>
              <a:t> </a:t>
            </a:r>
            <a:r>
              <a:rPr lang="pl-PL" sz="2400" dirty="0" err="1" smtClean="0"/>
              <a:t>that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doing</a:t>
            </a:r>
            <a:r>
              <a:rPr lang="pl-PL" sz="2400" dirty="0" smtClean="0"/>
              <a:t> </a:t>
            </a:r>
            <a:r>
              <a:rPr lang="pl-PL" sz="2400" dirty="0" err="1" smtClean="0"/>
              <a:t>simple</a:t>
            </a:r>
            <a:r>
              <a:rPr lang="pl-PL" sz="2400" dirty="0" smtClean="0"/>
              <a:t> </a:t>
            </a:r>
            <a:r>
              <a:rPr lang="pl-PL" sz="2400" dirty="0" err="1" smtClean="0"/>
              <a:t>operation</a:t>
            </a:r>
            <a:endParaRPr lang="pl-PL" sz="2400" dirty="0" smtClean="0"/>
          </a:p>
          <a:p>
            <a:pPr marL="0" indent="0">
              <a:spcAft>
                <a:spcPts val="1600"/>
              </a:spcAft>
              <a:buNone/>
            </a:pP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ErrorKer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1" y="161588"/>
            <a:ext cx="8573697" cy="4820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FLOW</a:t>
            </a:r>
            <a:endParaRPr sz="3600"/>
          </a:p>
        </p:txBody>
      </p:sp>
      <p:pic>
        <p:nvPicPr>
          <p:cNvPr id="4" name="Obraz 3" descr="ac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70" y="1263858"/>
            <a:ext cx="5507320" cy="3154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600" dirty="0" err="1" smtClean="0"/>
              <a:t>Supervisor</a:t>
            </a:r>
            <a:r>
              <a:rPr lang="pl-PL" sz="3600" dirty="0" smtClean="0"/>
              <a:t> </a:t>
            </a:r>
            <a:r>
              <a:rPr lang="pl-PL" sz="3600" dirty="0" err="1" smtClean="0"/>
              <a:t>Strategy</a:t>
            </a:r>
            <a:r>
              <a:rPr lang="pl-PL" sz="3600" dirty="0" smtClean="0"/>
              <a:t/>
            </a:r>
            <a:br>
              <a:rPr lang="pl-PL" sz="3600" dirty="0" smtClean="0"/>
            </a:b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pl-PL" sz="2400" dirty="0" err="1" smtClean="0"/>
              <a:t>strategy</a:t>
            </a:r>
            <a:r>
              <a:rPr lang="pl-PL" sz="2400" dirty="0" smtClean="0"/>
              <a:t> for </a:t>
            </a:r>
            <a:r>
              <a:rPr lang="pl-PL" sz="2400" dirty="0" err="1" smtClean="0"/>
              <a:t>handling</a:t>
            </a:r>
            <a:r>
              <a:rPr lang="pl-PL" sz="2400" dirty="0" smtClean="0"/>
              <a:t> </a:t>
            </a:r>
            <a:r>
              <a:rPr lang="pl-PL" sz="2400" dirty="0" err="1" smtClean="0"/>
              <a:t>faults</a:t>
            </a:r>
            <a:r>
              <a:rPr lang="pl-PL" sz="2400" dirty="0" smtClean="0"/>
              <a:t> of </a:t>
            </a:r>
            <a:r>
              <a:rPr lang="pl-PL" sz="2400" dirty="0" err="1" smtClean="0"/>
              <a:t>its</a:t>
            </a:r>
            <a:r>
              <a:rPr lang="pl-PL" sz="2400" dirty="0" smtClean="0"/>
              <a:t> </a:t>
            </a:r>
            <a:r>
              <a:rPr lang="pl-PL" sz="2400" dirty="0" err="1" smtClean="0"/>
              <a:t>children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r>
              <a:rPr lang="pl-PL" sz="2400" dirty="0" smtClean="0"/>
              <a:t> </a:t>
            </a:r>
            <a:r>
              <a:rPr lang="en-US" sz="2400" dirty="0" smtClean="0"/>
              <a:t>describes a dependency relationship between actors</a:t>
            </a:r>
            <a:endParaRPr lang="pl-PL" sz="2400" dirty="0" smtClean="0"/>
          </a:p>
          <a:p>
            <a:pPr marL="0" indent="0">
              <a:spcAft>
                <a:spcPts val="1600"/>
              </a:spcAft>
            </a:pP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212</Words>
  <PresentationFormat>Pokaz na ekranie (16:9)</PresentationFormat>
  <Paragraphs>45</Paragraphs>
  <Slides>16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https://getakka.net</vt:lpstr>
      <vt:lpstr>ACTOR – fundamental unit</vt:lpstr>
      <vt:lpstr>ACTOR – fundamental unit</vt:lpstr>
      <vt:lpstr>ACTOR – can</vt:lpstr>
      <vt:lpstr>ACTOR – promise</vt:lpstr>
      <vt:lpstr>Actor model is used to build multithreaded apps</vt:lpstr>
      <vt:lpstr>Slajd 7</vt:lpstr>
      <vt:lpstr>FLOW</vt:lpstr>
      <vt:lpstr>Supervisor Strategy </vt:lpstr>
      <vt:lpstr>Strategies</vt:lpstr>
      <vt:lpstr>Slajd 11</vt:lpstr>
      <vt:lpstr>Actor Path </vt:lpstr>
      <vt:lpstr>Slajd 13</vt:lpstr>
      <vt:lpstr>Slajd 14</vt:lpstr>
      <vt:lpstr>Distributed by Default </vt:lpstr>
      <vt:lpstr>Cluster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https://getakka.net</dc:title>
  <dc:creator>Adrian Zawadzki</dc:creator>
  <cp:lastModifiedBy>Piotr Zawadzki</cp:lastModifiedBy>
  <cp:revision>13</cp:revision>
  <dcterms:modified xsi:type="dcterms:W3CDTF">2019-04-16T22:13:28Z</dcterms:modified>
</cp:coreProperties>
</file>