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38C4C06-02F4-4F2C-A884-A747A9DD8C56}" type="datetimeFigureOut">
              <a:rPr lang="es-ES" smtClean="0"/>
              <a:pPr/>
              <a:t>08/05/2019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8458200" cy="1470025"/>
          </a:xfrm>
        </p:spPr>
        <p:txBody>
          <a:bodyPr/>
          <a:lstStyle/>
          <a:p>
            <a:r>
              <a:rPr lang="es-ES" dirty="0" smtClean="0"/>
              <a:t>Icinga2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3786190"/>
            <a:ext cx="9144000" cy="33239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 </a:t>
            </a:r>
            <a:r>
              <a:rPr lang="es-ES" sz="2400" dirty="0" smtClean="0"/>
              <a:t>Autores:</a:t>
            </a:r>
          </a:p>
          <a:p>
            <a:endParaRPr lang="es-ES" sz="2400" dirty="0" smtClean="0"/>
          </a:p>
          <a:p>
            <a:pPr lvl="2"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Adrián González Rodríguez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Abraham Ramos Martín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Cristian Santos Guillén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Javier Valencia Rodríguez </a:t>
            </a:r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  <a:p>
            <a:pPr lvl="1"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icinga2?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Icinga</a:t>
            </a:r>
            <a:r>
              <a:rPr lang="es-ES" dirty="0" smtClean="0"/>
              <a:t> es un </a:t>
            </a:r>
            <a:r>
              <a:rPr lang="es-ES" dirty="0" err="1" smtClean="0"/>
              <a:t>fork</a:t>
            </a:r>
            <a:r>
              <a:rPr lang="es-ES" dirty="0" smtClean="0"/>
              <a:t> de </a:t>
            </a:r>
            <a:r>
              <a:rPr lang="es-ES" dirty="0" err="1" smtClean="0"/>
              <a:t>Nagios</a:t>
            </a:r>
            <a:r>
              <a:rPr lang="es-ES" dirty="0" smtClean="0"/>
              <a:t> creado en el año 2009. Es un sistema de monitorización de infraestructuras que añade más funcionalidades a </a:t>
            </a:r>
            <a:r>
              <a:rPr lang="es-ES" dirty="0" err="1" smtClean="0"/>
              <a:t>Nagios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Características:</a:t>
            </a:r>
          </a:p>
          <a:p>
            <a:pPr lvl="1"/>
            <a:r>
              <a:rPr lang="es-ES" sz="1800" dirty="0" smtClean="0"/>
              <a:t>Monitorización de componentes de red (</a:t>
            </a:r>
            <a:r>
              <a:rPr lang="es-ES" sz="1800" dirty="0" err="1" smtClean="0"/>
              <a:t>switches</a:t>
            </a:r>
            <a:r>
              <a:rPr lang="es-ES" sz="1800" dirty="0" smtClean="0"/>
              <a:t>, </a:t>
            </a:r>
            <a:r>
              <a:rPr lang="es-ES" sz="1800" dirty="0" err="1" smtClean="0"/>
              <a:t>routers</a:t>
            </a:r>
            <a:r>
              <a:rPr lang="es-ES" sz="1800" dirty="0" smtClean="0"/>
              <a:t>, etc.)</a:t>
            </a:r>
          </a:p>
          <a:p>
            <a:pPr lvl="1"/>
            <a:r>
              <a:rPr lang="es-ES" sz="1800" dirty="0" smtClean="0"/>
              <a:t>Monitorización de servicios de red (SMTP, POP3, HTTP, ping, etc.)</a:t>
            </a:r>
          </a:p>
          <a:p>
            <a:pPr lvl="1"/>
            <a:r>
              <a:rPr lang="es-ES" sz="1800" dirty="0" smtClean="0"/>
              <a:t>Notificación a usuarios por correo electrónico</a:t>
            </a:r>
          </a:p>
          <a:p>
            <a:pPr lvl="1"/>
            <a:r>
              <a:rPr lang="es-ES" sz="1800" dirty="0" smtClean="0"/>
              <a:t>Nivel de alertas</a:t>
            </a:r>
          </a:p>
          <a:p>
            <a:pPr lvl="1"/>
            <a:r>
              <a:rPr lang="es-ES" sz="1800" dirty="0" smtClean="0"/>
              <a:t>Opción de utilizar la interfaz clásica o la actualizada</a:t>
            </a: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Maestro:</a:t>
            </a:r>
          </a:p>
          <a:p>
            <a:pPr lvl="1"/>
            <a:r>
              <a:rPr lang="es-ES" dirty="0" smtClean="0"/>
              <a:t>Nodo raíz.</a:t>
            </a:r>
          </a:p>
          <a:p>
            <a:endParaRPr lang="es-ES" dirty="0" smtClean="0"/>
          </a:p>
          <a:p>
            <a:r>
              <a:rPr lang="es-ES" dirty="0" smtClean="0"/>
              <a:t>Satélite:</a:t>
            </a:r>
          </a:p>
          <a:p>
            <a:pPr lvl="1"/>
            <a:r>
              <a:rPr lang="es-ES" dirty="0" smtClean="0"/>
              <a:t>Nodo subordinado de maestro. (Opcional)</a:t>
            </a:r>
          </a:p>
          <a:p>
            <a:endParaRPr lang="es-ES" dirty="0" smtClean="0"/>
          </a:p>
          <a:p>
            <a:r>
              <a:rPr lang="es-ES" dirty="0" smtClean="0"/>
              <a:t>Cliente:</a:t>
            </a:r>
          </a:p>
          <a:p>
            <a:pPr lvl="1"/>
            <a:r>
              <a:rPr lang="es-ES" dirty="0" smtClean="0"/>
              <a:t>Nodos que van a ser monitorizados.</a:t>
            </a:r>
            <a:endParaRPr lang="es-ES" dirty="0"/>
          </a:p>
        </p:txBody>
      </p:sp>
      <p:pic>
        <p:nvPicPr>
          <p:cNvPr id="5" name="4 Marcador de contenido" descr="Screenshot_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771402"/>
            <a:ext cx="4038600" cy="348213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básica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Maestro:</a:t>
            </a:r>
          </a:p>
          <a:p>
            <a:pPr lvl="1"/>
            <a:r>
              <a:rPr lang="es-ES" dirty="0" smtClean="0"/>
              <a:t>Servicio icinga2</a:t>
            </a:r>
          </a:p>
          <a:p>
            <a:pPr lvl="1"/>
            <a:r>
              <a:rPr lang="es-ES" dirty="0" smtClean="0"/>
              <a:t>Base de datos SQL</a:t>
            </a:r>
          </a:p>
          <a:p>
            <a:pPr lvl="1"/>
            <a:r>
              <a:rPr lang="es-ES" dirty="0" smtClean="0"/>
              <a:t>Interfaz web </a:t>
            </a:r>
          </a:p>
          <a:p>
            <a:pPr lvl="1"/>
            <a:r>
              <a:rPr lang="es-ES" dirty="0" smtClean="0"/>
              <a:t>Datos de los clientes</a:t>
            </a:r>
          </a:p>
          <a:p>
            <a:pPr lvl="1"/>
            <a:r>
              <a:rPr lang="es-ES" dirty="0" smtClean="0"/>
              <a:t>Notificaciones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Cliente:</a:t>
            </a:r>
          </a:p>
          <a:p>
            <a:pPr lvl="1"/>
            <a:r>
              <a:rPr lang="es-ES" dirty="0" smtClean="0"/>
              <a:t>No necesita configuración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Maestro </a:t>
            </a:r>
          </a:p>
          <a:p>
            <a:pPr lvl="1"/>
            <a:r>
              <a:rPr lang="es-ES" dirty="0" smtClean="0"/>
              <a:t>10.1.1.165</a:t>
            </a:r>
          </a:p>
          <a:p>
            <a:r>
              <a:rPr lang="es-ES" dirty="0" smtClean="0"/>
              <a:t>Cliente 1</a:t>
            </a:r>
          </a:p>
          <a:p>
            <a:pPr lvl="1"/>
            <a:r>
              <a:rPr lang="es-ES" dirty="0" smtClean="0"/>
              <a:t>SSH</a:t>
            </a:r>
          </a:p>
          <a:p>
            <a:pPr lvl="1"/>
            <a:r>
              <a:rPr lang="es-ES" dirty="0" smtClean="0"/>
              <a:t>10.1.1.13</a:t>
            </a:r>
          </a:p>
          <a:p>
            <a:r>
              <a:rPr lang="es-ES" dirty="0" smtClean="0"/>
              <a:t>Cliente 2</a:t>
            </a:r>
          </a:p>
          <a:p>
            <a:pPr lvl="1"/>
            <a:r>
              <a:rPr lang="es-ES" dirty="0" smtClean="0"/>
              <a:t>WEB</a:t>
            </a:r>
          </a:p>
          <a:p>
            <a:pPr lvl="1"/>
            <a:r>
              <a:rPr lang="es-ES" dirty="0" smtClean="0"/>
              <a:t>10.1.1.124</a:t>
            </a:r>
          </a:p>
          <a:p>
            <a:r>
              <a:rPr lang="es-ES" dirty="0" smtClean="0"/>
              <a:t>Cliente 3</a:t>
            </a:r>
          </a:p>
          <a:p>
            <a:pPr lvl="1"/>
            <a:r>
              <a:rPr lang="es-ES" dirty="0" smtClean="0"/>
              <a:t>FTP</a:t>
            </a:r>
          </a:p>
          <a:p>
            <a:pPr lvl="1"/>
            <a:r>
              <a:rPr lang="es-ES" dirty="0" smtClean="0"/>
              <a:t>10.1.1.19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8" name="7 Marcador de contenido" descr="Screenshot_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357430"/>
            <a:ext cx="4038600" cy="317894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88</Words>
  <Application>Microsoft Office PowerPoint</Application>
  <PresentationFormat>Presentación en pantalla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Icinga2</vt:lpstr>
      <vt:lpstr>¿Qué es icinga2?</vt:lpstr>
      <vt:lpstr>Funcionamiento</vt:lpstr>
      <vt:lpstr>Configuración básica</vt:lpstr>
      <vt:lpstr>Demostración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Icinga2</dc:title>
  <dc:creator>Usuario de Windows</dc:creator>
  <cp:lastModifiedBy>Usuario de Windows</cp:lastModifiedBy>
  <cp:revision>8</cp:revision>
  <dcterms:created xsi:type="dcterms:W3CDTF">2019-05-02T10:20:53Z</dcterms:created>
  <dcterms:modified xsi:type="dcterms:W3CDTF">2019-05-08T09:04:51Z</dcterms:modified>
</cp:coreProperties>
</file>