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9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Predicting Diabetes Using Machine Learning: A Binary Classification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the BRFSS 2015 Dataset to Identify Diabetes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Objective: Build a binary classification model to predict diabetes (class 1) vs. no diabetes (class 0) using health indicators.</a:t>
            </a:r>
          </a:p>
          <a:p>
            <a:r>
              <a:rPr lang="en-IN" dirty="0"/>
              <a:t>Dataset: </a:t>
            </a:r>
            <a:r>
              <a:rPr lang="en-IN" dirty="0" err="1"/>
              <a:t>Behavioral</a:t>
            </a:r>
            <a:r>
              <a:rPr lang="en-IN" dirty="0"/>
              <a:t> Risk Factor Surveillance System (BRFSS) 2015.</a:t>
            </a:r>
          </a:p>
          <a:p>
            <a:r>
              <a:rPr lang="en-IN" dirty="0"/>
              <a:t>Target: Combine Diabetes_012 classes 1 (prediabetes) and 2 (diabetes) into class 1; class 0 is no diabetes.</a:t>
            </a:r>
          </a:p>
          <a:p>
            <a:r>
              <a:rPr lang="en-IN" dirty="0"/>
              <a:t>Goal: Minimize False Negatives (FN) to ensure diabetes cases are not missed.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Title: BRFSS 2015 Dataset</a:t>
            </a:r>
          </a:p>
          <a:p>
            <a:r>
              <a:rPr lang="en-IN" dirty="0"/>
              <a:t>Content:</a:t>
            </a:r>
          </a:p>
          <a:p>
            <a:pPr lvl="1"/>
            <a:r>
              <a:rPr lang="en-IN" dirty="0"/>
              <a:t>Features (21):</a:t>
            </a:r>
          </a:p>
          <a:p>
            <a:pPr lvl="2"/>
            <a:r>
              <a:rPr lang="en-IN" dirty="0"/>
              <a:t>Binary (0/1): </a:t>
            </a:r>
            <a:r>
              <a:rPr lang="en-IN" dirty="0" err="1"/>
              <a:t>HighBP</a:t>
            </a:r>
            <a:r>
              <a:rPr lang="en-IN" dirty="0"/>
              <a:t>, </a:t>
            </a:r>
            <a:r>
              <a:rPr lang="en-IN" dirty="0" err="1"/>
              <a:t>HighChol</a:t>
            </a:r>
            <a:r>
              <a:rPr lang="en-IN" dirty="0"/>
              <a:t>, </a:t>
            </a:r>
            <a:r>
              <a:rPr lang="en-IN" dirty="0" err="1"/>
              <a:t>CholCheck</a:t>
            </a:r>
            <a:r>
              <a:rPr lang="en-IN" dirty="0"/>
              <a:t>, Smoker, Stroke, </a:t>
            </a:r>
            <a:r>
              <a:rPr lang="en-IN" dirty="0" err="1"/>
              <a:t>HeartDiseaseorAttack</a:t>
            </a:r>
            <a:r>
              <a:rPr lang="en-IN" dirty="0"/>
              <a:t>, </a:t>
            </a:r>
            <a:r>
              <a:rPr lang="en-IN" dirty="0" err="1"/>
              <a:t>PhysActivity</a:t>
            </a:r>
            <a:r>
              <a:rPr lang="en-IN" dirty="0"/>
              <a:t>, Fruits, Veggies, </a:t>
            </a:r>
            <a:r>
              <a:rPr lang="en-IN" dirty="0" err="1"/>
              <a:t>HvyAlcoholConsump</a:t>
            </a:r>
            <a:r>
              <a:rPr lang="en-IN" dirty="0"/>
              <a:t>, </a:t>
            </a:r>
            <a:r>
              <a:rPr lang="en-IN" dirty="0" err="1"/>
              <a:t>AnyHealthcare</a:t>
            </a:r>
            <a:r>
              <a:rPr lang="en-IN" dirty="0"/>
              <a:t>, </a:t>
            </a:r>
            <a:r>
              <a:rPr lang="en-IN" dirty="0" err="1"/>
              <a:t>NoDocbcCost</a:t>
            </a:r>
            <a:r>
              <a:rPr lang="en-IN" dirty="0"/>
              <a:t>, DiffWalk, Sex.</a:t>
            </a:r>
          </a:p>
          <a:p>
            <a:pPr lvl="2"/>
            <a:r>
              <a:rPr lang="en-IN" dirty="0"/>
              <a:t>Ordinal: </a:t>
            </a:r>
            <a:r>
              <a:rPr lang="en-IN" dirty="0" err="1"/>
              <a:t>GenHlth</a:t>
            </a:r>
            <a:r>
              <a:rPr lang="en-IN" dirty="0"/>
              <a:t> (1–5), Education (1–6), Income (1–8), Age (1–13).</a:t>
            </a:r>
          </a:p>
          <a:p>
            <a:pPr lvl="2"/>
            <a:r>
              <a:rPr lang="en-IN" dirty="0"/>
              <a:t>Numerical: BMI, </a:t>
            </a:r>
            <a:r>
              <a:rPr lang="en-IN" dirty="0" err="1"/>
              <a:t>MentHlth</a:t>
            </a:r>
            <a:r>
              <a:rPr lang="en-IN" dirty="0"/>
              <a:t> (0–30), </a:t>
            </a:r>
            <a:r>
              <a:rPr lang="en-IN" dirty="0" err="1"/>
              <a:t>PhysHlth</a:t>
            </a:r>
            <a:r>
              <a:rPr lang="en-IN" dirty="0"/>
              <a:t> (0–30).</a:t>
            </a:r>
          </a:p>
          <a:p>
            <a:pPr lvl="1"/>
            <a:r>
              <a:rPr lang="en-IN" dirty="0"/>
              <a:t>Target: </a:t>
            </a:r>
            <a:r>
              <a:rPr lang="en-IN" dirty="0" err="1"/>
              <a:t>Diabetes_binary</a:t>
            </a:r>
            <a:r>
              <a:rPr lang="en-IN" dirty="0"/>
              <a:t> (0 = no diabetes, 1 = diabetes).</a:t>
            </a:r>
          </a:p>
          <a:p>
            <a:pPr lvl="1"/>
            <a:r>
              <a:rPr lang="en-IN" dirty="0"/>
              <a:t>Size: ~253,680 samples (after combining classes).</a:t>
            </a:r>
          </a:p>
          <a:p>
            <a:pPr lvl="1"/>
            <a:r>
              <a:rPr lang="en-IN" dirty="0"/>
              <a:t>Challenge: Imbalanced dataset (~87% class 0, ~13% class 1).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Diabetes affects millions globally; early detection is critical.</a:t>
            </a:r>
          </a:p>
          <a:p>
            <a:r>
              <a:rPr lang="en-IN" dirty="0"/>
              <a:t>False Negatives (FN) are costly: missed diagnoses delay treatment.</a:t>
            </a:r>
          </a:p>
          <a:p>
            <a:r>
              <a:rPr lang="en-IN" dirty="0"/>
              <a:t>Goal: Maximize recall for Diabetes (class 1) to reduce FN.</a:t>
            </a:r>
          </a:p>
          <a:p>
            <a:r>
              <a:rPr lang="en-IN" dirty="0"/>
              <a:t>Initial confusion matrix: FN = 1,914 (24% of diabetes cases missed).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pPr lvl="1"/>
            <a:r>
              <a:rPr lang="en-IN" dirty="0"/>
              <a:t>Combine Diabetes_012 classes 1 and 2 into class 1.</a:t>
            </a:r>
          </a:p>
          <a:p>
            <a:pPr lvl="1"/>
            <a:r>
              <a:rPr lang="en-IN" dirty="0"/>
              <a:t>Scale all features using </a:t>
            </a:r>
            <a:r>
              <a:rPr lang="en-IN" dirty="0" err="1"/>
              <a:t>StandardScaler</a:t>
            </a:r>
            <a:r>
              <a:rPr lang="en-IN" dirty="0"/>
              <a:t> (numerical: BMI, </a:t>
            </a:r>
            <a:r>
              <a:rPr lang="en-IN" dirty="0" err="1"/>
              <a:t>MentHlth</a:t>
            </a:r>
            <a:r>
              <a:rPr lang="en-IN" dirty="0"/>
              <a:t>, </a:t>
            </a:r>
            <a:r>
              <a:rPr lang="en-IN" dirty="0" err="1"/>
              <a:t>PhysHlth</a:t>
            </a:r>
            <a:r>
              <a:rPr lang="en-IN" dirty="0"/>
              <a:t>; ordinal: </a:t>
            </a:r>
            <a:r>
              <a:rPr lang="en-IN" dirty="0" err="1"/>
              <a:t>GenHlth</a:t>
            </a:r>
            <a:r>
              <a:rPr lang="en-IN" dirty="0"/>
              <a:t>, Education, Income, Age; binary: others).</a:t>
            </a:r>
          </a:p>
          <a:p>
            <a:pPr lvl="1"/>
            <a:r>
              <a:rPr lang="en-IN" dirty="0"/>
              <a:t>Train/test split (80/20) with stratification.</a:t>
            </a:r>
          </a:p>
          <a:p>
            <a:pPr lvl="1"/>
            <a:r>
              <a:rPr lang="en-IN" dirty="0"/>
              <a:t>Address imbalance using SMOTE and class-weighting.</a:t>
            </a:r>
          </a:p>
          <a:p>
            <a:r>
              <a:rPr lang="en-IN" dirty="0"/>
              <a:t>Pipeline: </a:t>
            </a:r>
          </a:p>
          <a:p>
            <a:pPr marL="0" indent="0">
              <a:buNone/>
            </a:pPr>
            <a:r>
              <a:rPr lang="en-IN" dirty="0" err="1"/>
              <a:t>ColumnTransformer</a:t>
            </a:r>
            <a:r>
              <a:rPr lang="en-IN" dirty="0"/>
              <a:t> → </a:t>
            </a:r>
            <a:r>
              <a:rPr lang="en-IN" dirty="0" err="1"/>
              <a:t>StandardScaler</a:t>
            </a:r>
            <a:r>
              <a:rPr lang="en-IN" dirty="0"/>
              <a:t> → LogisticRegression.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9216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Why Logistic Regression?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Evaluated multiple models (Random Forest, </a:t>
            </a:r>
            <a:r>
              <a:rPr lang="en-IN" dirty="0" err="1"/>
              <a:t>XGBoost</a:t>
            </a:r>
            <a:r>
              <a:rPr lang="en-IN" dirty="0"/>
              <a:t>, SVM, etc.).</a:t>
            </a:r>
          </a:p>
          <a:p>
            <a:r>
              <a:rPr lang="en-IN" dirty="0"/>
              <a:t>Logistic regression outperformed others in recall and simplicity.</a:t>
            </a:r>
          </a:p>
          <a:p>
            <a:r>
              <a:rPr lang="en-IN" dirty="0"/>
              <a:t>Key optimizations:</a:t>
            </a:r>
          </a:p>
          <a:p>
            <a:pPr lvl="1"/>
            <a:r>
              <a:rPr lang="en-IN" dirty="0"/>
              <a:t>Class weights: {0: 1, 1: 5} to penalize FN.</a:t>
            </a:r>
          </a:p>
          <a:p>
            <a:pPr lvl="1"/>
            <a:r>
              <a:rPr lang="en-IN" dirty="0"/>
              <a:t>SMOTE for balanced training data.</a:t>
            </a:r>
          </a:p>
          <a:p>
            <a:pPr lvl="1"/>
            <a:r>
              <a:rPr lang="en-IN" dirty="0"/>
              <a:t>Threshold tuning (e.g., 0.3) to prioritize recall.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with SMOTE and threshold tuning effectively reduced FN.</a:t>
            </a:r>
          </a:p>
          <a:p>
            <a:r>
              <a:rPr lang="en-US" dirty="0"/>
              <a:t>Trade-off: Increased FP acceptable in medical context (leads to further testing).</a:t>
            </a:r>
          </a:p>
          <a:p>
            <a:r>
              <a:rPr lang="en-US" dirty="0"/>
              <a:t>Key features: BMI, </a:t>
            </a:r>
            <a:r>
              <a:rPr lang="en-US" dirty="0" err="1"/>
              <a:t>GenHlth</a:t>
            </a:r>
            <a:r>
              <a:rPr lang="en-US" dirty="0"/>
              <a:t>, Age likely drive predictions (based on domain).</a:t>
            </a:r>
          </a:p>
          <a:p>
            <a:r>
              <a:rPr lang="en-US" dirty="0"/>
              <a:t>Model is interpretable and deployable for screening.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136</TotalTime>
  <Words>459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Predicting Diabetes Using Machine Learning: A Binary Classification Approach</vt:lpstr>
      <vt:lpstr>Project Overview</vt:lpstr>
      <vt:lpstr>Dataset Description</vt:lpstr>
      <vt:lpstr>Problem Importance</vt:lpstr>
      <vt:lpstr>Preprocessing Pipeline</vt:lpstr>
      <vt:lpstr>Model Selection</vt:lpstr>
      <vt:lpstr>Key Findings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Akshay Kakkattil Jose</cp:lastModifiedBy>
  <cp:revision>9</cp:revision>
  <dcterms:created xsi:type="dcterms:W3CDTF">2013-01-27T09:14:16Z</dcterms:created>
  <dcterms:modified xsi:type="dcterms:W3CDTF">2025-08-21T05:07:14Z</dcterms:modified>
  <cp:category/>
</cp:coreProperties>
</file>