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71" r:id="rId4"/>
    <p:sldId id="258" r:id="rId5"/>
    <p:sldId id="259" r:id="rId6"/>
    <p:sldId id="260" r:id="rId7"/>
    <p:sldId id="261" r:id="rId8"/>
    <p:sldId id="269" r:id="rId9"/>
    <p:sldId id="262" r:id="rId10"/>
    <p:sldId id="263" r:id="rId11"/>
    <p:sldId id="264" r:id="rId12"/>
    <p:sldId id="270" r:id="rId13"/>
    <p:sldId id="265" r:id="rId14"/>
    <p:sldId id="266" r:id="rId15"/>
    <p:sldId id="267" r:id="rId16"/>
    <p:sldId id="268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77" y="4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605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39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0161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116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35476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26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122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30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391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28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164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79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88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27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58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64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Fitness Classification for Workplace and Healthcare Safety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By Asish Jose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Evaluation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- Classification metrics:</a:t>
            </a:r>
          </a:p>
          <a:p>
            <a:r>
              <a:rPr dirty="0"/>
              <a:t>  • Accuracy</a:t>
            </a:r>
          </a:p>
          <a:p>
            <a:r>
              <a:rPr dirty="0"/>
              <a:t>  • Precision</a:t>
            </a:r>
          </a:p>
          <a:p>
            <a:r>
              <a:rPr dirty="0"/>
              <a:t>  • Recall</a:t>
            </a:r>
          </a:p>
          <a:p>
            <a:r>
              <a:rPr dirty="0"/>
              <a:t>  • F1-score</a:t>
            </a:r>
          </a:p>
          <a:p>
            <a:r>
              <a:rPr dirty="0"/>
              <a:t>  • ROC-AUC</a:t>
            </a:r>
            <a:endParaRPr lang="en-IN" dirty="0"/>
          </a:p>
          <a:p>
            <a:r>
              <a:rPr lang="en-US" b="1" dirty="0"/>
              <a:t>Focus on Precision (Fit = 1 class):</a:t>
            </a:r>
            <a:r>
              <a:rPr lang="en-US" dirty="0"/>
              <a:t> Ensures only genuinely fit individuals are classified as fit.</a:t>
            </a:r>
            <a:endParaRPr dirty="0"/>
          </a:p>
          <a:p>
            <a:r>
              <a:rPr dirty="0"/>
              <a:t>- Confusion Matrix used to analyze error types (FP, FN)</a:t>
            </a:r>
          </a:p>
          <a:p>
            <a:r>
              <a:rPr dirty="0"/>
              <a:t>- Plotted ROC curves for all models [Insert ROC curves]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Comparison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970C73-67F7-F10E-4AF7-214731E29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335" y="2328708"/>
            <a:ext cx="7243861" cy="304796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29950A-FB73-2030-2E3A-441FC72AA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355" y="790950"/>
            <a:ext cx="7348770" cy="508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33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- - </a:t>
            </a:r>
            <a:r>
              <a:rPr lang="en-US" b="1" dirty="0"/>
              <a:t>Precision was prioritized</a:t>
            </a:r>
            <a:r>
              <a:rPr lang="en-US" dirty="0"/>
              <a:t> to minimize the risk of misclassifying unfit individuals as fit.</a:t>
            </a:r>
          </a:p>
          <a:p>
            <a:r>
              <a:rPr lang="en-IN" dirty="0"/>
              <a:t>Features like </a:t>
            </a:r>
            <a:r>
              <a:rPr lang="en-IN" dirty="0" err="1"/>
              <a:t>activity_index</a:t>
            </a:r>
            <a:r>
              <a:rPr lang="en-IN" dirty="0"/>
              <a:t>, </a:t>
            </a:r>
            <a:r>
              <a:rPr lang="en-IN" dirty="0" err="1"/>
              <a:t>nutrition_quality</a:t>
            </a:r>
            <a:r>
              <a:rPr lang="en-IN" dirty="0"/>
              <a:t>, and </a:t>
            </a:r>
            <a:r>
              <a:rPr lang="en-IN" dirty="0" err="1"/>
              <a:t>sleep_hours</a:t>
            </a:r>
            <a:r>
              <a:rPr lang="en-IN" dirty="0"/>
              <a:t> were strong predictors of fitness</a:t>
            </a:r>
          </a:p>
          <a:p>
            <a:r>
              <a:rPr dirty="0" err="1"/>
              <a:t>weight_kg</a:t>
            </a:r>
            <a:r>
              <a:rPr dirty="0"/>
              <a:t> outliers influenced classification performance, but scaling and preprocessing reduced impact</a:t>
            </a:r>
          </a:p>
          <a:p>
            <a:r>
              <a:rPr dirty="0"/>
              <a:t>- Logistic Regression provided consistent performance despite being a simple linear model</a:t>
            </a:r>
          </a:p>
          <a:p>
            <a:r>
              <a:rPr dirty="0"/>
              <a:t>- Complex models (RF, GBM, XGB) offered slightly higher accuracy but with added complexity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Built and evaluated multiple classification models for predicting fitness</a:t>
            </a:r>
          </a:p>
          <a:p>
            <a:r>
              <a:rPr dirty="0"/>
              <a:t>- Logistic Regression outperformed other models in terms of interpretability and balanced performance</a:t>
            </a:r>
          </a:p>
          <a:p>
            <a:r>
              <a:rPr dirty="0"/>
              <a:t>- Evaluation using ROC-AUC, precision, recall, and F1-score ensured reliable model selection</a:t>
            </a:r>
          </a:p>
          <a:p>
            <a:r>
              <a:rPr dirty="0"/>
              <a:t>- </a:t>
            </a:r>
            <a:r>
              <a:rPr lang="en-US" dirty="0"/>
              <a:t>Correctly identifying unfit individuals prevents risks in </a:t>
            </a:r>
            <a:r>
              <a:rPr lang="en-US" b="1" dirty="0"/>
              <a:t>health and safety-sensitive environments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Explore deep learning models for larger datasets</a:t>
            </a:r>
          </a:p>
          <a:p>
            <a:r>
              <a:rPr dirty="0"/>
              <a:t>- Include additional features (diet details, stress levels, medical history)</a:t>
            </a:r>
          </a:p>
          <a:p>
            <a:r>
              <a:rPr dirty="0"/>
              <a:t>- Handle outliers with robust scaling</a:t>
            </a:r>
          </a:p>
          <a:p>
            <a:r>
              <a:rPr dirty="0"/>
              <a:t>- Improve generalization with cross-validation techniques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5599" y="3429000"/>
            <a:ext cx="2080945" cy="1584960"/>
          </a:xfrm>
        </p:spPr>
        <p:txBody>
          <a:bodyPr/>
          <a:lstStyle/>
          <a:p>
            <a:pPr marL="0" indent="0">
              <a:buNone/>
            </a:pPr>
            <a:r>
              <a:rPr dirty="0"/>
              <a:t>Thank You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Goal: Predict whether a person is fit (1) or not fit (0).</a:t>
            </a:r>
          </a:p>
          <a:p>
            <a:r>
              <a:rPr lang="en-IN" dirty="0"/>
              <a:t>- Critical objective: </a:t>
            </a:r>
            <a:r>
              <a:rPr lang="en-IN" b="1" dirty="0"/>
              <a:t>Minimize False Positives (FP)</a:t>
            </a:r>
            <a:r>
              <a:rPr lang="en-IN" dirty="0"/>
              <a:t> → Avoid labelling an unfit person as fit</a:t>
            </a:r>
          </a:p>
          <a:p>
            <a:r>
              <a:rPr lang="en-US" dirty="0"/>
              <a:t>- Applications: Ensuring safety in </a:t>
            </a:r>
            <a:r>
              <a:rPr lang="en-US" b="1" dirty="0"/>
              <a:t>workplace health checks, sports selections, and preventive healthcare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CDFD5-30D9-87AD-4FA9-7E33C750D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2687" y="2633472"/>
            <a:ext cx="6591985" cy="377762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False Negative (FN): Actual Fit = 1, Predicted Not Fit = 0 → A person who is actually fit gets classified as not fit.</a:t>
            </a:r>
          </a:p>
          <a:p>
            <a:pPr marL="0" indent="0">
              <a:buNone/>
            </a:pPr>
            <a:r>
              <a:rPr lang="en-US" dirty="0"/>
              <a:t>Impact: Might wrongly exclude them from opportunities (e.g., jobs, sports selection, medical clearance).</a:t>
            </a:r>
          </a:p>
          <a:p>
            <a:pPr marL="0" indent="0">
              <a:buNone/>
            </a:pPr>
            <a:r>
              <a:rPr lang="en-US" dirty="0"/>
              <a:t>Expensive error if your application is about screening fit candidates.</a:t>
            </a:r>
          </a:p>
          <a:p>
            <a:r>
              <a:rPr lang="en-US" dirty="0"/>
              <a:t>False Positive (FP): Actual Not Fit = 0, Predicted Fit = 1 → A person who is not fit gets classified as fit.</a:t>
            </a:r>
          </a:p>
          <a:p>
            <a:pPr marL="0" indent="0">
              <a:buNone/>
            </a:pPr>
            <a:r>
              <a:rPr lang="en-US" dirty="0"/>
              <a:t>Impact: Could allow an unhealthy person to pass as fit, leading to serious risks (e.g., workplace accidents, health failures).</a:t>
            </a:r>
          </a:p>
          <a:p>
            <a:pPr marL="0" indent="0">
              <a:buNone/>
            </a:pPr>
            <a:r>
              <a:rPr lang="en-US" dirty="0"/>
              <a:t>More critical error in health or safety-sensitive applications.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DD160C-F88D-FF28-F921-4EB4B3175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237" y="806556"/>
            <a:ext cx="4555579" cy="1368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863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Total samples: 2000</a:t>
            </a:r>
          </a:p>
          <a:p>
            <a:r>
              <a:t>- Features: 10 (9 predictors + 1 target)</a:t>
            </a:r>
          </a:p>
          <a:p>
            <a:r>
              <a:t>- Target distribution: 60% not fit, 40% fit</a:t>
            </a:r>
          </a:p>
          <a:p>
            <a:r>
              <a:t>- Missing values: ~8% in sleep_hours</a:t>
            </a:r>
          </a:p>
          <a:p>
            <a:r>
              <a:t>- Outliers: Present in weight_kg (~2%)</a:t>
            </a:r>
          </a:p>
          <a:p>
            <a:r>
              <a:t>- Data types: Mixed (int, float, categorical)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Column Descriptions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age – Age in years</a:t>
            </a:r>
          </a:p>
          <a:p>
            <a:r>
              <a:t>height_cm – Height (cm)</a:t>
            </a:r>
          </a:p>
          <a:p>
            <a:r>
              <a:t>weight_kg – Weight (kg) – outliers present</a:t>
            </a:r>
          </a:p>
          <a:p>
            <a:r>
              <a:t>heart_rate – Resting heart rate (bpm)</a:t>
            </a:r>
          </a:p>
          <a:p>
            <a:r>
              <a:t>blood_pressure – Systolic blood pressure (mmHg)</a:t>
            </a:r>
          </a:p>
          <a:p>
            <a:r>
              <a:t>sleep_hours – Avg. daily sleep (hrs, may contain NaNs)</a:t>
            </a:r>
          </a:p>
          <a:p>
            <a:r>
              <a:t>nutrition_quality – Nutrition quality score (0–10)</a:t>
            </a:r>
          </a:p>
          <a:p>
            <a:r>
              <a:t>activity_index – Physical activity score (1–5)</a:t>
            </a:r>
          </a:p>
          <a:p>
            <a:r>
              <a:t>smokes – Smoking status (0/1/yes/no)</a:t>
            </a:r>
          </a:p>
          <a:p>
            <a:r>
              <a:t>gender – Gender (M/F)</a:t>
            </a:r>
          </a:p>
          <a:p>
            <a:r>
              <a:t>is_fit – Target variable (1 = fit, 0 = not fit)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Missing values in sleep_hours handled using SimpleImputer</a:t>
            </a:r>
          </a:p>
          <a:p>
            <a:r>
              <a:t>- StandardScaler applied to numerical features</a:t>
            </a:r>
          </a:p>
          <a:p>
            <a:r>
              <a:t>- One-Hot Encoding used for categorical features (smokes, gender)</a:t>
            </a:r>
          </a:p>
          <a:p>
            <a:r>
              <a:t>- Outliers in weight_kg identified and analyzed</a:t>
            </a:r>
          </a:p>
          <a:p>
            <a:r>
              <a:t>- Dataset split into Train &amp; Test sets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</a:t>
            </a:r>
            <a:r>
              <a:rPr lang="en-US" dirty="0"/>
              <a:t>count</a:t>
            </a:r>
            <a:r>
              <a:rPr dirty="0"/>
              <a:t> plots of age, </a:t>
            </a:r>
            <a:r>
              <a:rPr lang="en-US" dirty="0"/>
              <a:t>smokes, </a:t>
            </a:r>
            <a:r>
              <a:rPr lang="en-US" dirty="0" err="1"/>
              <a:t>etc</a:t>
            </a:r>
            <a:endParaRPr dirty="0"/>
          </a:p>
          <a:p>
            <a:r>
              <a:rPr dirty="0"/>
              <a:t>- - Boxplots for outlier detection [Insert boxplots]</a:t>
            </a:r>
          </a:p>
          <a:p>
            <a:r>
              <a:rPr dirty="0"/>
              <a:t>- Class balance check (60/40 split)</a:t>
            </a:r>
            <a:endParaRPr lang="en-US" dirty="0"/>
          </a:p>
          <a:p>
            <a:r>
              <a:rPr lang="en-IN" dirty="0"/>
              <a:t>Distribution plots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3DB760-5DE1-1AAB-3BFB-C638E8F54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586" y="4022411"/>
            <a:ext cx="3996821" cy="26420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1F2A1A-3E43-8E0A-E705-5A077EEFA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709" y="4069637"/>
            <a:ext cx="3755390" cy="254760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0F0BCD-84C6-4143-9AAA-7B3FF17E9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208" y="312706"/>
            <a:ext cx="6004566" cy="31162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E0CC17-A7AA-ECF2-F11F-9C97206FC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679" y="3511812"/>
            <a:ext cx="3286977" cy="31894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C53A63-5B7D-8036-9D86-1542F684DE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4128" y="3585000"/>
            <a:ext cx="3538366" cy="311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29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Building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5201" y="1450848"/>
            <a:ext cx="6591985" cy="3777622"/>
          </a:xfrm>
        </p:spPr>
        <p:txBody>
          <a:bodyPr/>
          <a:lstStyle/>
          <a:p>
            <a:r>
              <a:rPr dirty="0"/>
              <a:t>- Started with Logistic Regression (baseline model)</a:t>
            </a:r>
          </a:p>
          <a:p>
            <a:r>
              <a:rPr dirty="0"/>
              <a:t>- Applied advanced models:</a:t>
            </a:r>
          </a:p>
          <a:p>
            <a:r>
              <a:rPr dirty="0"/>
              <a:t>  • Random Forest Classifier</a:t>
            </a:r>
          </a:p>
          <a:p>
            <a:r>
              <a:rPr dirty="0"/>
              <a:t>  • Gradient Boosting Classifier</a:t>
            </a:r>
          </a:p>
          <a:p>
            <a:r>
              <a:rPr dirty="0"/>
              <a:t>  • </a:t>
            </a:r>
            <a:r>
              <a:rPr dirty="0" err="1"/>
              <a:t>XGBoost</a:t>
            </a:r>
            <a:r>
              <a:rPr dirty="0"/>
              <a:t> Classifier</a:t>
            </a:r>
          </a:p>
          <a:p>
            <a:r>
              <a:rPr dirty="0"/>
              <a:t>- Goal: Compare performance across models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EB63ED-1029-D563-5CB7-5CE25F47F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806" y="3844640"/>
            <a:ext cx="6589199" cy="31250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33</TotalTime>
  <Words>725</Words>
  <Application>Microsoft Office PowerPoint</Application>
  <PresentationFormat>On-screen Show (4:3)</PresentationFormat>
  <Paragraphs>77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Wisp</vt:lpstr>
      <vt:lpstr>Fitness Classification for Workplace and Healthcare Safety</vt:lpstr>
      <vt:lpstr>Problem Statement</vt:lpstr>
      <vt:lpstr>PowerPoint Presentation</vt:lpstr>
      <vt:lpstr>Dataset Overview</vt:lpstr>
      <vt:lpstr>Column Descriptions</vt:lpstr>
      <vt:lpstr>Data Preprocessing</vt:lpstr>
      <vt:lpstr>Exploratory Data Analysis (EDA)</vt:lpstr>
      <vt:lpstr>PowerPoint Presentation</vt:lpstr>
      <vt:lpstr>Model Building</vt:lpstr>
      <vt:lpstr>Evaluation Metrics</vt:lpstr>
      <vt:lpstr>Model Comparison</vt:lpstr>
      <vt:lpstr>PowerPoint Presentation</vt:lpstr>
      <vt:lpstr>Key Insights</vt:lpstr>
      <vt:lpstr>Conclusion</vt:lpstr>
      <vt:lpstr>Future Scope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Akshay Kakkattil Jose</cp:lastModifiedBy>
  <cp:revision>4</cp:revision>
  <dcterms:created xsi:type="dcterms:W3CDTF">2013-01-27T09:14:16Z</dcterms:created>
  <dcterms:modified xsi:type="dcterms:W3CDTF">2025-09-13T04:56:19Z</dcterms:modified>
  <cp:category/>
</cp:coreProperties>
</file>