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Salary Prediction using Global Data Science Job Salaries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Presentation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Certain features strongly influence salary (e.g., experience level, location)</a:t>
            </a:r>
          </a:p>
          <a:p>
            <a:r>
              <a:rPr dirty="0"/>
              <a:t>Decision Tree performed better in capturing non-linear patterns</a:t>
            </a:r>
          </a:p>
          <a:p>
            <a:r>
              <a:rPr dirty="0"/>
              <a:t>Ridge Regression helped reduce overfitting compared to Linear Regression</a:t>
            </a:r>
          </a:p>
          <a:p>
            <a:r>
              <a:rPr dirty="0"/>
              <a:t>[Add detailed findings here]</a:t>
            </a:r>
          </a:p>
          <a:p>
            <a:r>
              <a:rPr dirty="0"/>
              <a:t>Conclusion: Predictive models can estimate salaries reasonably well, but performance depends on data quality and feature selection.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Demonstration of working models</a:t>
            </a:r>
          </a:p>
          <a:p>
            <a:r>
              <a:rPr dirty="0"/>
              <a:t>Visualization of predictions</a:t>
            </a:r>
          </a:p>
          <a:p>
            <a:r>
              <a:rPr dirty="0"/>
              <a:t>Q&amp;A and peer feedback session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Global Data Science Salaries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dirty="0"/>
              <a:t>(93,597 rows, 11 columns)</a:t>
            </a:r>
          </a:p>
          <a:p>
            <a:r>
              <a:rPr dirty="0"/>
              <a:t>Source: </a:t>
            </a:r>
            <a:r>
              <a:rPr dirty="0" err="1"/>
              <a:t>OpenDataBay</a:t>
            </a:r>
            <a:r>
              <a:rPr dirty="0"/>
              <a:t> Website</a:t>
            </a:r>
          </a:p>
          <a:p>
            <a:r>
              <a:rPr dirty="0"/>
              <a:t>Objective: Predict salaries based on multiple job-related features</a:t>
            </a:r>
          </a:p>
          <a:p>
            <a:r>
              <a:rPr dirty="0"/>
              <a:t>Problem Type: Regression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 (handling missing values, duplicates, formatting)</a:t>
            </a:r>
          </a:p>
          <a:p>
            <a:r>
              <a:rPr dirty="0"/>
              <a:t>Feature Encoding (categorical to numerical)</a:t>
            </a:r>
          </a:p>
          <a:p>
            <a:r>
              <a:rPr dirty="0"/>
              <a:t>Feature Scaling (if applied)</a:t>
            </a:r>
          </a:p>
          <a:p>
            <a:r>
              <a:rPr dirty="0"/>
              <a:t>Train-test split</a:t>
            </a:r>
          </a:p>
          <a:p>
            <a:r>
              <a:rPr dirty="0"/>
              <a:t>[Add additional preprocessing steps here]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3469C-324E-EBAA-E2C1-5CED5BA2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956D-9425-10FC-8C9D-B3DE73C9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9AE5-B680-A230-8F1B-FA34BEDA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DE8154-3D4C-09F5-A383-8F30C28DABCE}"/>
              </a:ext>
            </a:extLst>
          </p:cNvPr>
          <p:cNvGrpSpPr/>
          <p:nvPr/>
        </p:nvGrpSpPr>
        <p:grpSpPr>
          <a:xfrm>
            <a:off x="0" y="1813529"/>
            <a:ext cx="9144000" cy="5151748"/>
            <a:chOff x="0" y="4914948"/>
            <a:chExt cx="9144000" cy="51517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DD50BD-1066-3CBA-DE59-5657A6C78D27}"/>
                </a:ext>
              </a:extLst>
            </p:cNvPr>
            <p:cNvSpPr/>
            <p:nvPr/>
          </p:nvSpPr>
          <p:spPr>
            <a:xfrm>
              <a:off x="0" y="4914948"/>
              <a:ext cx="9144000" cy="5151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C80132-EFE8-F2EB-5C75-86818636706F}"/>
                </a:ext>
              </a:extLst>
            </p:cNvPr>
            <p:cNvSpPr txBox="1"/>
            <p:nvPr/>
          </p:nvSpPr>
          <p:spPr>
            <a:xfrm>
              <a:off x="1201914" y="5038869"/>
              <a:ext cx="1951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Data Cleaning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4BD798-78CA-2282-8791-6A05B47DB349}"/>
              </a:ext>
            </a:extLst>
          </p:cNvPr>
          <p:cNvGrpSpPr/>
          <p:nvPr/>
        </p:nvGrpSpPr>
        <p:grpSpPr>
          <a:xfrm>
            <a:off x="0" y="2295144"/>
            <a:ext cx="9144000" cy="5151748"/>
            <a:chOff x="0" y="5401088"/>
            <a:chExt cx="9144000" cy="51517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FC273E-CD79-6968-A063-340D06D3D816}"/>
                </a:ext>
              </a:extLst>
            </p:cNvPr>
            <p:cNvSpPr/>
            <p:nvPr/>
          </p:nvSpPr>
          <p:spPr>
            <a:xfrm>
              <a:off x="0" y="5401088"/>
              <a:ext cx="9144000" cy="5151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B7916E-F632-99CB-8769-DA9F9B41609F}"/>
                </a:ext>
              </a:extLst>
            </p:cNvPr>
            <p:cNvSpPr txBox="1"/>
            <p:nvPr/>
          </p:nvSpPr>
          <p:spPr>
            <a:xfrm>
              <a:off x="1201913" y="5475530"/>
              <a:ext cx="228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Feature Encoding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3DC7C7-6D53-0DAA-D223-BC4E34C560AB}"/>
              </a:ext>
            </a:extLst>
          </p:cNvPr>
          <p:cNvGrpSpPr/>
          <p:nvPr/>
        </p:nvGrpSpPr>
        <p:grpSpPr>
          <a:xfrm>
            <a:off x="0" y="5887228"/>
            <a:ext cx="9144000" cy="5151748"/>
            <a:chOff x="0" y="5887228"/>
            <a:chExt cx="9144000" cy="51517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C45BF3-096E-752C-C014-D49C37EA7171}"/>
                </a:ext>
              </a:extLst>
            </p:cNvPr>
            <p:cNvSpPr/>
            <p:nvPr/>
          </p:nvSpPr>
          <p:spPr>
            <a:xfrm>
              <a:off x="0" y="5887228"/>
              <a:ext cx="9144000" cy="51517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813FE8-75FA-26AB-48D9-D55991AAC6CE}"/>
                </a:ext>
              </a:extLst>
            </p:cNvPr>
            <p:cNvSpPr txBox="1"/>
            <p:nvPr/>
          </p:nvSpPr>
          <p:spPr>
            <a:xfrm>
              <a:off x="1201912" y="5943665"/>
              <a:ext cx="1951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Feature Scaling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3CC5C-7A8D-0F3A-1D54-B67CAC280392}"/>
              </a:ext>
            </a:extLst>
          </p:cNvPr>
          <p:cNvGrpSpPr/>
          <p:nvPr/>
        </p:nvGrpSpPr>
        <p:grpSpPr>
          <a:xfrm>
            <a:off x="0" y="6373368"/>
            <a:ext cx="9144000" cy="5151748"/>
            <a:chOff x="0" y="6373368"/>
            <a:chExt cx="9144000" cy="51517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6413D9-8E88-524A-A72C-BE5159A36333}"/>
                </a:ext>
              </a:extLst>
            </p:cNvPr>
            <p:cNvSpPr/>
            <p:nvPr/>
          </p:nvSpPr>
          <p:spPr>
            <a:xfrm>
              <a:off x="0" y="6373368"/>
              <a:ext cx="9144000" cy="51517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FED826-1528-B5C6-388A-D4E26A779017}"/>
                </a:ext>
              </a:extLst>
            </p:cNvPr>
            <p:cNvSpPr txBox="1"/>
            <p:nvPr/>
          </p:nvSpPr>
          <p:spPr>
            <a:xfrm>
              <a:off x="1201917" y="6411944"/>
              <a:ext cx="1951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21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Salary distribution across different job titles</a:t>
            </a:r>
          </a:p>
          <a:p>
            <a:r>
              <a:t>• Salaries by experience level, company size, and location</a:t>
            </a:r>
          </a:p>
          <a:p>
            <a:r>
              <a:t>• Correlation analysis between features</a:t>
            </a:r>
          </a:p>
          <a:p>
            <a:r>
              <a:t>• [Add visual findings here]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Linear Regression</a:t>
            </a:r>
          </a:p>
          <a:p>
            <a:r>
              <a:rPr dirty="0"/>
              <a:t>Ridge Regression</a:t>
            </a:r>
          </a:p>
          <a:p>
            <a:r>
              <a:rPr dirty="0"/>
              <a:t>Decision Tree Regressor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Mean Absolute Error (MAE)</a:t>
            </a:r>
          </a:p>
          <a:p>
            <a:r>
              <a:rPr dirty="0"/>
              <a:t>Mean Squared Error (MSE)</a:t>
            </a:r>
          </a:p>
          <a:p>
            <a:r>
              <a:rPr dirty="0"/>
              <a:t>Root Mean Squared Error (RMSE)</a:t>
            </a:r>
          </a:p>
          <a:p>
            <a:r>
              <a:rPr dirty="0"/>
              <a:t>R-squared (R²)</a:t>
            </a:r>
          </a:p>
          <a:p>
            <a:r>
              <a:rPr dirty="0"/>
              <a:t>[Add actual values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Large dataset handling</a:t>
            </a:r>
          </a:p>
          <a:p>
            <a:r>
              <a:rPr dirty="0"/>
              <a:t>Feature selection and encoding</a:t>
            </a:r>
          </a:p>
          <a:p>
            <a:r>
              <a:rPr dirty="0"/>
              <a:t>Model overfitting vs underfitting</a:t>
            </a:r>
          </a:p>
          <a:p>
            <a:r>
              <a:rPr dirty="0"/>
              <a:t>[Add more specific challenges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efficient preprocessing techniques</a:t>
            </a:r>
          </a:p>
          <a:p>
            <a:r>
              <a:rPr dirty="0"/>
              <a:t>Applied multiple regression models</a:t>
            </a:r>
          </a:p>
          <a:p>
            <a:r>
              <a:rPr dirty="0"/>
              <a:t>Hyperparameter tuning (if applied)</a:t>
            </a:r>
          </a:p>
          <a:p>
            <a:r>
              <a:rPr dirty="0"/>
              <a:t>Cross-validation</a:t>
            </a:r>
            <a:endParaRPr lang="en-IN" dirty="0"/>
          </a:p>
          <a:p>
            <a:r>
              <a:rPr lang="en-IN" dirty="0"/>
              <a:t>[Add additional solutions here]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124</TotalTime>
  <Words>290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Salary Prediction using Global Data Science Job Salaries Dataset</vt:lpstr>
      <vt:lpstr>Project Overview</vt:lpstr>
      <vt:lpstr>Preprocessing Steps</vt:lpstr>
      <vt:lpstr>Preprocessing Steps</vt:lpstr>
      <vt:lpstr>Exploratory Data Analysis (EDA)</vt:lpstr>
      <vt:lpstr>Models Used</vt:lpstr>
      <vt:lpstr>Evaluation Metrics</vt:lpstr>
      <vt:lpstr>Challenges Faced</vt:lpstr>
      <vt:lpstr>Solutions Applied</vt:lpstr>
      <vt:lpstr>Key Findings &amp; Conclusion</vt:lpstr>
      <vt:lpstr>Demo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 Kakkattil Jose</cp:lastModifiedBy>
  <cp:revision>2</cp:revision>
  <dcterms:created xsi:type="dcterms:W3CDTF">2013-01-27T09:14:16Z</dcterms:created>
  <dcterms:modified xsi:type="dcterms:W3CDTF">2025-08-19T14:56:03Z</dcterms:modified>
  <cp:category/>
</cp:coreProperties>
</file>