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28C0-8C06-4EE2-B5DB-5365C73E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D065-78EC-46C2-977F-F0F4975AD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D886-AA68-4645-B61D-E94ECBC9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458D-BEBE-4809-8648-465E75B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2247-79E0-4DFB-BB2B-B43F7F96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6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822E-D87B-4DB7-BF29-F4215551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149C4-F120-4AE3-A696-423C6D0F5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A63D-5D87-4284-A4CB-F3958A7F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AE28-1E3D-420A-B679-F57E8A35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4EA3-E472-4939-8327-B30E4AA3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95917-CE7B-4B12-98BB-4961C24D1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09182-6196-4E9A-9886-62235E10F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BB0D-8372-4A8E-8C7A-ECAAEFF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6448-4664-4A35-BBCB-9FB976ED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337A-276B-4507-B218-5F41F43D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7E5E-D1BD-473B-94A7-835B6669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D6C3-0346-462B-9C48-78C98F69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334A-0186-4D95-BCF6-39277338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7512F-E0E3-4CE5-ADBD-9B961606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57C5-D6D3-4824-94CB-0728300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7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7F1A-DCAE-4689-9930-B1056DEF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8A5A-8B4B-43A0-B0D8-FF010E49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D6E0-698A-42A6-8649-F8D7316C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E923-A5EA-487B-A96F-39B185C4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29CF-1132-4530-8BAC-60B591F1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F3ED-C1D8-46A1-A284-04C66FE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6CF4-BCD3-466D-9F70-5FCE9D225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2C03C-2400-4FCF-A4C3-0DE88FB3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ED63A-95A1-4C3E-B955-7285318D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ACD7E-9883-496A-965A-6657B226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90A18-A4B6-4FFA-A252-40A055D5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1ED6-25DC-4BD9-91DF-D22035B9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8792-5055-4848-B610-A0D98489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62E4-66AC-4C24-9458-E1B3748A3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C00D6-C9AB-41C2-811C-B34CC17CC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E8BA3-B5F6-4608-B3F2-D9A2E1CD7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5CD27-583E-4EA7-A4E0-D399A1FD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2AAE2-B958-4F2D-B9D0-73D6FF4E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19576-B140-4C0B-B3D5-8308AC88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8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8A0B-D2F7-4F80-9559-C587C944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757F1-BF46-4259-9870-11549EE1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260ED-FD33-4132-9C33-032D4AC7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6232A-4BA6-48E9-99C3-00D6742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54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D0A74-5131-4820-B90F-D01A70BB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837F6-B7AF-426E-B0DC-15674D70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D6DE-DF84-406D-8EBB-4E6DD22B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78BB-F7CC-4020-80F4-5455D8F8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52BDE-3880-43DF-8EE2-A69C19A2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D2D10-508D-4AFD-A1B0-CEF96037D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BEDDD-C4FA-4E2C-A7BF-B51B5D43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7CFCF-8220-4240-A7F8-4BC9BD8C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4BF7E-BDFA-43DB-B371-7B10EFAC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2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123C-927D-44C1-891D-444CBFDC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DD260-8C11-49D5-94D8-F03AAE781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D3D6-2988-4F76-842E-A0AFE7EF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C0C9A-238D-4761-8B07-03E2FE62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AA7CA-B9A2-4464-B778-29182B34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D1233-4A65-47C3-B6A7-9E3E37D4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4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7CD91-A2E4-4A58-8048-5CB0BEC4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85587-B775-472F-992E-E15DA8516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FD770-5609-42C8-A237-7886B8F2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854F-E7BE-4A60-AD69-B1725138B53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BB36-8BD0-480E-8495-98AF4C1C2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0D3A-5FD6-4D94-BD2F-C42555903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8B83-6C06-4903-8A06-B8DF23718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2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54C41-62A6-4B22-9BE1-E8C8CCCB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88" y="0"/>
            <a:ext cx="12298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5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FE85D-7A68-4278-A6AD-6B62C458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3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55BBC6-E6EA-421A-9397-C1382011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4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D039F-BF89-4D24-B270-346E158C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548" y="1"/>
            <a:ext cx="12332548" cy="69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31EED-3AE8-4D52-B709-FEBD0BB0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16865-5A92-450F-B17D-652E4FAB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6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4924A-7643-47D3-AA18-3DA4D271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2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7BE09-E544-48B9-881A-E50A565F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0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13C510-D768-458A-969A-1B6E28BF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3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5895A-E6EC-43A5-B703-FF013527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6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Sahasra Reddy</dc:creator>
  <cp:lastModifiedBy>Sahasra Reddy</cp:lastModifiedBy>
  <cp:revision>1</cp:revision>
  <dcterms:created xsi:type="dcterms:W3CDTF">2022-04-12T05:03:50Z</dcterms:created>
  <dcterms:modified xsi:type="dcterms:W3CDTF">2022-04-12T05:23:34Z</dcterms:modified>
</cp:coreProperties>
</file>