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2521-140D-4618-BF76-077254DF6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775FA-93E0-4DD6-9FE4-B4D3755A5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93081-0249-4B7E-A604-CCF66FA6E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6E69-DAC7-42E5-9379-E635650FF9A6}" type="datetimeFigureOut">
              <a:rPr lang="en-ID" smtClean="0"/>
              <a:t>04/10/2019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086B4-09A2-424D-BCCF-C835B5D5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62CC1-75B1-4CB9-8915-6FFC4CD5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1544-17E0-4252-AF6B-BCB054A2D2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919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2B57-7C1E-490B-8E4A-48309B24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91AD9-4B1A-43FE-9BC5-61F5EC8E7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71E23-99CE-43CE-9C75-BC2500C5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6E69-DAC7-42E5-9379-E635650FF9A6}" type="datetimeFigureOut">
              <a:rPr lang="en-ID" smtClean="0"/>
              <a:t>04/10/2019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3A336-475B-40EE-A06F-3F517D26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B88FC-EB34-4F2D-9D8E-95E71BBD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1544-17E0-4252-AF6B-BCB054A2D2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212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97A3ED-F3DF-4E70-AB02-0C53ED4F0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F7E73-3971-46A7-BBA8-98FCEDD03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39494-E978-4F29-9CD8-473F3554A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6E69-DAC7-42E5-9379-E635650FF9A6}" type="datetimeFigureOut">
              <a:rPr lang="en-ID" smtClean="0"/>
              <a:t>04/10/2019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4036F-A52A-4766-AF9B-E272DD03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0A56F-A565-4A10-ABC4-34787500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1544-17E0-4252-AF6B-BCB054A2D2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391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C9F4-BABF-4243-9AC3-E6A8B07E4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57DE0-B0DB-4D26-8DF4-5245C9DBD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B3385-ECDF-4EEB-94C9-943AEF72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6E69-DAC7-42E5-9379-E635650FF9A6}" type="datetimeFigureOut">
              <a:rPr lang="en-ID" smtClean="0"/>
              <a:t>04/10/2019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FFD93-5029-4D04-A4B5-ED751D42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A6FD1-14A2-4D02-8804-C7DE6051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1544-17E0-4252-AF6B-BCB054A2D2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012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A0E0-3D3E-4F57-A5A1-D0C9BA4AC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5DA30-F572-4C21-83EE-79DE571E7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F454A-1F90-401B-92E6-9EEBC56B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6E69-DAC7-42E5-9379-E635650FF9A6}" type="datetimeFigureOut">
              <a:rPr lang="en-ID" smtClean="0"/>
              <a:t>04/10/2019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192E7-75EA-47A4-97E9-3937B9A7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CCE90-15AF-45CE-8C76-B84873399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1544-17E0-4252-AF6B-BCB054A2D2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8779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DBF6-0F03-4E5E-A715-E42DC6EE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9A556-F975-41F7-87E2-4DCA86821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7F436-005F-4D4B-AF82-14CA20B6C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35EBA-E142-47B3-AAD1-76B741FB3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6E69-DAC7-42E5-9379-E635650FF9A6}" type="datetimeFigureOut">
              <a:rPr lang="en-ID" smtClean="0"/>
              <a:t>04/10/2019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90EEF-B69D-41F0-9171-D4FAA38C2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E2B1C-D4B1-435E-8FA3-6A6FCA60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1544-17E0-4252-AF6B-BCB054A2D2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645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6B8E-C5B6-4034-B86E-1146CE3A3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3B1C2-5F05-424C-9200-1AC7FE017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5AC4B-01EE-49D1-9A96-4D5E3B0A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037FE8-140C-4789-A0D7-9691329F7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01E4B9-935E-4B26-AA4B-D0D60345F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858367-A946-4AF2-8675-C88F217B7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6E69-DAC7-42E5-9379-E635650FF9A6}" type="datetimeFigureOut">
              <a:rPr lang="en-ID" smtClean="0"/>
              <a:t>04/10/2019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659702-E9C2-4915-BA2B-F4520D819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9D1A89-1CC5-4D91-B617-5D519CEF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1544-17E0-4252-AF6B-BCB054A2D2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985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8D00E-F907-4CF2-A872-103E8C28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E005D3-079A-48D9-93E1-FB72DDBF9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6E69-DAC7-42E5-9379-E635650FF9A6}" type="datetimeFigureOut">
              <a:rPr lang="en-ID" smtClean="0"/>
              <a:t>04/10/2019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BF78-7D3D-4864-A6EB-DA82D9357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3E245-FC57-4D44-B78D-F1AA7534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1544-17E0-4252-AF6B-BCB054A2D2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171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4B2561-3AA8-4318-B6EC-A427B0743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6E69-DAC7-42E5-9379-E635650FF9A6}" type="datetimeFigureOut">
              <a:rPr lang="en-ID" smtClean="0"/>
              <a:t>04/10/2019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BC8B0-B41B-411C-87C3-51C076B4A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F9990-0009-434A-AFAB-19434681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1544-17E0-4252-AF6B-BCB054A2D2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31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97F57-C9EA-4DE7-8641-CC8FE8E42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A0CA3-8E5E-4A35-A0C0-96EDE2CA6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496EE-4D93-456A-B3F1-F8DF1BC74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A9073-1734-49F5-B7F7-52F9519A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6E69-DAC7-42E5-9379-E635650FF9A6}" type="datetimeFigureOut">
              <a:rPr lang="en-ID" smtClean="0"/>
              <a:t>04/10/2019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F51CB-A87A-4C2F-BE38-8F8D594F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0BB29-0C08-4925-ABF8-7977A48B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1544-17E0-4252-AF6B-BCB054A2D2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763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FB7D9-A89F-4156-B9EB-5771E043E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E46252-B155-4D51-8971-2B95D1F30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35596-0CE0-4F58-A973-F86D33857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186CA-FD09-4DF2-9C74-534939B36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6E69-DAC7-42E5-9379-E635650FF9A6}" type="datetimeFigureOut">
              <a:rPr lang="en-ID" smtClean="0"/>
              <a:t>04/10/2019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7E1B1-EF12-425A-985E-F780BB5E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30799-189E-4375-9CC5-2CA2CDEC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1544-17E0-4252-AF6B-BCB054A2D2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575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B4F1A9-4797-49B7-9B6F-8D8E3658D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2537D-0395-4CAC-8819-0808AEA24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5CAB9-D002-4BD4-9D3B-5A3CAEA7B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A6E69-DAC7-42E5-9379-E635650FF9A6}" type="datetimeFigureOut">
              <a:rPr lang="en-ID" smtClean="0"/>
              <a:t>04/10/2019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60045-8B93-4B83-9D21-786826F32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D2712-6888-417E-834B-1437E56E1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B1544-17E0-4252-AF6B-BCB054A2D2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207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9598-626B-4249-ADB6-9F13F127C9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ENKAPSULASI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50D54-D420-48A8-A8C8-A9301AC130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647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6E5EB-9D82-4573-B7FD-BDE131A19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MODIFIER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B8E830-F4DA-4F35-9337-3AC3E8E2CE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2700971"/>
            <a:ext cx="11496821" cy="361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11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363B8-5755-4C83-920F-C5CDBB1D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ID" sz="4000" dirty="0"/>
              <a:t>KONSTRUKTOR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4C564-4138-46D7-B412-3A96E8AC0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ID" sz="2200" dirty="0" err="1"/>
              <a:t>Konstruktor</a:t>
            </a:r>
            <a:r>
              <a:rPr lang="en-ID" sz="2200" dirty="0"/>
              <a:t> </a:t>
            </a:r>
            <a:r>
              <a:rPr lang="en-ID" sz="2200" dirty="0" err="1"/>
              <a:t>adalah</a:t>
            </a:r>
            <a:r>
              <a:rPr lang="en-ID" sz="2200" dirty="0"/>
              <a:t> method </a:t>
            </a:r>
            <a:r>
              <a:rPr lang="en-ID" sz="2200" dirty="0" err="1"/>
              <a:t>khusus</a:t>
            </a:r>
            <a:r>
              <a:rPr lang="en-ID" sz="2200" dirty="0"/>
              <a:t> </a:t>
            </a:r>
            <a:r>
              <a:rPr lang="en-ID" sz="2200" dirty="0" err="1"/>
              <a:t>untuk</a:t>
            </a:r>
            <a:r>
              <a:rPr lang="en-ID" sz="2200" dirty="0"/>
              <a:t> </a:t>
            </a:r>
            <a:r>
              <a:rPr lang="en-ID" sz="2200" dirty="0" err="1"/>
              <a:t>menginisialisasi</a:t>
            </a:r>
            <a:r>
              <a:rPr lang="en-ID" sz="2200" dirty="0"/>
              <a:t> </a:t>
            </a:r>
            <a:r>
              <a:rPr lang="en-ID" sz="2200" dirty="0" err="1"/>
              <a:t>objek</a:t>
            </a:r>
            <a:r>
              <a:rPr lang="en-ID" sz="2200" dirty="0"/>
              <a:t> dan </a:t>
            </a:r>
            <a:r>
              <a:rPr lang="en-ID" sz="2200" dirty="0" err="1"/>
              <a:t>memberi</a:t>
            </a:r>
            <a:r>
              <a:rPr lang="en-ID" sz="2200" dirty="0"/>
              <a:t> </a:t>
            </a:r>
            <a:r>
              <a:rPr lang="en-ID" sz="2200" dirty="0" err="1"/>
              <a:t>nilai</a:t>
            </a:r>
            <a:r>
              <a:rPr lang="en-ID" sz="2200" dirty="0"/>
              <a:t> </a:t>
            </a:r>
            <a:r>
              <a:rPr lang="en-ID" sz="2200" dirty="0" err="1"/>
              <a:t>awal</a:t>
            </a:r>
            <a:r>
              <a:rPr lang="en-ID" sz="2200" dirty="0"/>
              <a:t> </a:t>
            </a:r>
            <a:r>
              <a:rPr lang="en-ID" sz="2200" dirty="0" err="1"/>
              <a:t>variabel</a:t>
            </a:r>
            <a:endParaRPr lang="en-ID" sz="2200" dirty="0"/>
          </a:p>
          <a:p>
            <a:r>
              <a:rPr lang="en-ID" sz="2200" dirty="0" err="1"/>
              <a:t>Konstruktor</a:t>
            </a:r>
            <a:r>
              <a:rPr lang="en-ID" sz="2200" dirty="0"/>
              <a:t> </a:t>
            </a:r>
            <a:r>
              <a:rPr lang="en-ID" sz="2200" dirty="0" err="1"/>
              <a:t>harus</a:t>
            </a:r>
            <a:r>
              <a:rPr lang="en-ID" sz="2200" dirty="0"/>
              <a:t> </a:t>
            </a:r>
            <a:r>
              <a:rPr lang="en-ID" sz="2200" dirty="0" err="1"/>
              <a:t>memiliki</a:t>
            </a:r>
            <a:r>
              <a:rPr lang="en-ID" sz="2200" dirty="0"/>
              <a:t> </a:t>
            </a:r>
            <a:r>
              <a:rPr lang="en-ID" sz="2200" dirty="0" err="1"/>
              <a:t>nama</a:t>
            </a:r>
            <a:r>
              <a:rPr lang="en-ID" sz="2200" dirty="0"/>
              <a:t> yang </a:t>
            </a:r>
            <a:r>
              <a:rPr lang="en-ID" sz="2200" dirty="0" err="1"/>
              <a:t>sama</a:t>
            </a:r>
            <a:r>
              <a:rPr lang="en-ID" sz="2200" dirty="0"/>
              <a:t> </a:t>
            </a:r>
            <a:r>
              <a:rPr lang="en-ID" sz="2200" dirty="0" err="1"/>
              <a:t>dengan</a:t>
            </a:r>
            <a:r>
              <a:rPr lang="en-ID" sz="2200" dirty="0"/>
              <a:t> </a:t>
            </a:r>
            <a:r>
              <a:rPr lang="en-ID" sz="2200" dirty="0" err="1"/>
              <a:t>nama</a:t>
            </a:r>
            <a:r>
              <a:rPr lang="en-ID" sz="2200" dirty="0"/>
              <a:t> </a:t>
            </a:r>
            <a:r>
              <a:rPr lang="en-ID" sz="2200" dirty="0" err="1"/>
              <a:t>kelas</a:t>
            </a:r>
            <a:endParaRPr lang="en-ID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69FE47-BE4D-4A64-93B4-35EE9D17F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269" y="643467"/>
            <a:ext cx="6578148" cy="570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48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6319F2-F72F-48E3-BC93-0D15D772F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4" y="265043"/>
            <a:ext cx="7631650" cy="6016487"/>
          </a:xfrm>
          <a:prstGeom prst="rect">
            <a:avLst/>
          </a:prstGeom>
        </p:spPr>
      </p:pic>
      <p:sp>
        <p:nvSpPr>
          <p:cNvPr id="16" name="Rectangle 13">
            <a:extLst>
              <a:ext uri="{FF2B5EF4-FFF2-40B4-BE49-F238E27FC236}">
                <a16:creationId xmlns:a16="http://schemas.microsoft.com/office/drawing/2014/main" id="{F5493CFF-E43B-4B10-ACE1-C8A124662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0"/>
            <a:ext cx="406212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24D74-C23E-4A1B-A477-76FF252B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665" y="566530"/>
            <a:ext cx="3117850" cy="945130"/>
          </a:xfrm>
        </p:spPr>
        <p:txBody>
          <a:bodyPr anchor="b">
            <a:normAutofit/>
          </a:bodyPr>
          <a:lstStyle/>
          <a:p>
            <a:r>
              <a:rPr lang="en-ID" sz="4800" dirty="0">
                <a:solidFill>
                  <a:schemeClr val="bg1"/>
                </a:solidFill>
              </a:rPr>
              <a:t>SETTER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E29DF-97BD-49A7-865D-9CE4A23F7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0681" y="1614820"/>
            <a:ext cx="3045883" cy="1451931"/>
          </a:xfrm>
        </p:spPr>
        <p:txBody>
          <a:bodyPr>
            <a:normAutofit/>
          </a:bodyPr>
          <a:lstStyle/>
          <a:p>
            <a:r>
              <a:rPr lang="en-ID" sz="2200" dirty="0">
                <a:solidFill>
                  <a:schemeClr val="bg1"/>
                </a:solidFill>
              </a:rPr>
              <a:t>Setter </a:t>
            </a:r>
            <a:r>
              <a:rPr lang="en-ID" sz="2200" dirty="0" err="1">
                <a:solidFill>
                  <a:schemeClr val="bg1"/>
                </a:solidFill>
              </a:rPr>
              <a:t>adalah</a:t>
            </a:r>
            <a:r>
              <a:rPr lang="en-ID" sz="2200" dirty="0">
                <a:solidFill>
                  <a:schemeClr val="bg1"/>
                </a:solidFill>
              </a:rPr>
              <a:t> method yang </a:t>
            </a:r>
            <a:r>
              <a:rPr lang="en-ID" sz="2200" dirty="0" err="1">
                <a:solidFill>
                  <a:schemeClr val="bg1"/>
                </a:solidFill>
              </a:rPr>
              <a:t>digunakan</a:t>
            </a:r>
            <a:r>
              <a:rPr lang="en-ID" sz="2200" dirty="0">
                <a:solidFill>
                  <a:schemeClr val="bg1"/>
                </a:solidFill>
              </a:rPr>
              <a:t> </a:t>
            </a:r>
            <a:r>
              <a:rPr lang="en-ID" sz="2200" dirty="0" err="1">
                <a:solidFill>
                  <a:schemeClr val="bg1"/>
                </a:solidFill>
              </a:rPr>
              <a:t>untuk</a:t>
            </a:r>
            <a:r>
              <a:rPr lang="en-ID" sz="2200" dirty="0">
                <a:solidFill>
                  <a:schemeClr val="bg1"/>
                </a:solidFill>
              </a:rPr>
              <a:t> </a:t>
            </a:r>
            <a:r>
              <a:rPr lang="en-ID" sz="2200" dirty="0" err="1">
                <a:solidFill>
                  <a:schemeClr val="bg1"/>
                </a:solidFill>
              </a:rPr>
              <a:t>memberi</a:t>
            </a:r>
            <a:r>
              <a:rPr lang="en-ID" sz="2200" dirty="0">
                <a:solidFill>
                  <a:schemeClr val="bg1"/>
                </a:solidFill>
              </a:rPr>
              <a:t> </a:t>
            </a:r>
            <a:r>
              <a:rPr lang="en-ID" sz="2200" dirty="0" err="1">
                <a:solidFill>
                  <a:schemeClr val="bg1"/>
                </a:solidFill>
              </a:rPr>
              <a:t>nilai</a:t>
            </a:r>
            <a:r>
              <a:rPr lang="en-ID" sz="2200" dirty="0">
                <a:solidFill>
                  <a:schemeClr val="bg1"/>
                </a:solidFill>
              </a:rPr>
              <a:t> pada </a:t>
            </a:r>
            <a:r>
              <a:rPr lang="en-ID" sz="2200" dirty="0" err="1">
                <a:solidFill>
                  <a:schemeClr val="bg1"/>
                </a:solidFill>
              </a:rPr>
              <a:t>suatu</a:t>
            </a:r>
            <a:r>
              <a:rPr lang="en-ID" sz="2200" dirty="0">
                <a:solidFill>
                  <a:schemeClr val="bg1"/>
                </a:solidFill>
              </a:rPr>
              <a:t> </a:t>
            </a:r>
            <a:r>
              <a:rPr lang="en-ID" sz="2200" dirty="0" err="1">
                <a:solidFill>
                  <a:schemeClr val="bg1"/>
                </a:solidFill>
              </a:rPr>
              <a:t>variabel</a:t>
            </a:r>
            <a:endParaRPr lang="en-ID" sz="2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459EA2F-85BC-42BA-91B8-D45D940A382C}"/>
              </a:ext>
            </a:extLst>
          </p:cNvPr>
          <p:cNvSpPr txBox="1">
            <a:spLocks/>
          </p:cNvSpPr>
          <p:nvPr/>
        </p:nvSpPr>
        <p:spPr>
          <a:xfrm>
            <a:off x="8430682" y="3239700"/>
            <a:ext cx="3117850" cy="9451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4800" dirty="0">
                <a:solidFill>
                  <a:schemeClr val="bg1"/>
                </a:solidFill>
              </a:rPr>
              <a:t>GETTER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71C37DD-17BC-4839-BCEE-ADE89BAD9C5F}"/>
              </a:ext>
            </a:extLst>
          </p:cNvPr>
          <p:cNvSpPr txBox="1">
            <a:spLocks/>
          </p:cNvSpPr>
          <p:nvPr/>
        </p:nvSpPr>
        <p:spPr>
          <a:xfrm>
            <a:off x="8430682" y="4287990"/>
            <a:ext cx="3045883" cy="1451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200" dirty="0">
                <a:solidFill>
                  <a:schemeClr val="bg1"/>
                </a:solidFill>
              </a:rPr>
              <a:t>Getter </a:t>
            </a:r>
            <a:r>
              <a:rPr lang="en-ID" sz="2200" dirty="0" err="1">
                <a:solidFill>
                  <a:schemeClr val="bg1"/>
                </a:solidFill>
              </a:rPr>
              <a:t>adalah</a:t>
            </a:r>
            <a:r>
              <a:rPr lang="en-ID" sz="2200" dirty="0">
                <a:solidFill>
                  <a:schemeClr val="bg1"/>
                </a:solidFill>
              </a:rPr>
              <a:t> method yang </a:t>
            </a:r>
            <a:r>
              <a:rPr lang="en-ID" sz="2200" dirty="0" err="1">
                <a:solidFill>
                  <a:schemeClr val="bg1"/>
                </a:solidFill>
              </a:rPr>
              <a:t>digunakan</a:t>
            </a:r>
            <a:r>
              <a:rPr lang="en-ID" sz="2200" dirty="0">
                <a:solidFill>
                  <a:schemeClr val="bg1"/>
                </a:solidFill>
              </a:rPr>
              <a:t> </a:t>
            </a:r>
            <a:r>
              <a:rPr lang="en-ID" sz="2200" dirty="0" err="1">
                <a:solidFill>
                  <a:schemeClr val="bg1"/>
                </a:solidFill>
              </a:rPr>
              <a:t>untuk</a:t>
            </a:r>
            <a:r>
              <a:rPr lang="en-ID" sz="2200" dirty="0">
                <a:solidFill>
                  <a:schemeClr val="bg1"/>
                </a:solidFill>
              </a:rPr>
              <a:t> </a:t>
            </a:r>
            <a:r>
              <a:rPr lang="en-ID" sz="2200" dirty="0" err="1">
                <a:solidFill>
                  <a:schemeClr val="bg1"/>
                </a:solidFill>
              </a:rPr>
              <a:t>mengambil</a:t>
            </a:r>
            <a:r>
              <a:rPr lang="en-ID" sz="2200" dirty="0">
                <a:solidFill>
                  <a:schemeClr val="bg1"/>
                </a:solidFill>
              </a:rPr>
              <a:t> </a:t>
            </a:r>
            <a:r>
              <a:rPr lang="en-ID" sz="2200" dirty="0" err="1">
                <a:solidFill>
                  <a:schemeClr val="bg1"/>
                </a:solidFill>
              </a:rPr>
              <a:t>nilai</a:t>
            </a:r>
            <a:r>
              <a:rPr lang="en-ID" sz="2200" dirty="0">
                <a:solidFill>
                  <a:schemeClr val="bg1"/>
                </a:solidFill>
              </a:rPr>
              <a:t> pada </a:t>
            </a:r>
            <a:r>
              <a:rPr lang="en-ID" sz="2200" dirty="0" err="1">
                <a:solidFill>
                  <a:schemeClr val="bg1"/>
                </a:solidFill>
              </a:rPr>
              <a:t>suatu</a:t>
            </a:r>
            <a:r>
              <a:rPr lang="en-ID" sz="2200" dirty="0">
                <a:solidFill>
                  <a:schemeClr val="bg1"/>
                </a:solidFill>
              </a:rPr>
              <a:t> </a:t>
            </a:r>
            <a:r>
              <a:rPr lang="en-ID" sz="2200" dirty="0" err="1">
                <a:solidFill>
                  <a:schemeClr val="bg1"/>
                </a:solidFill>
              </a:rPr>
              <a:t>variabel</a:t>
            </a:r>
            <a:endParaRPr lang="en-ID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81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C41BE-19FD-450E-901D-21394914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C61E7-E3CD-448E-92E4-7C7FA40F1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1287" y="1534074"/>
            <a:ext cx="5032513" cy="4817326"/>
          </a:xfrm>
        </p:spPr>
        <p:txBody>
          <a:bodyPr/>
          <a:lstStyle/>
          <a:p>
            <a:r>
              <a:rPr lang="en-ID" dirty="0" err="1"/>
              <a:t>Coba</a:t>
            </a:r>
            <a:r>
              <a:rPr lang="en-ID" dirty="0"/>
              <a:t> </a:t>
            </a:r>
            <a:r>
              <a:rPr lang="en-ID" dirty="0" err="1"/>
              <a:t>terapkan</a:t>
            </a:r>
            <a:r>
              <a:rPr lang="en-ID" dirty="0"/>
              <a:t> UML </a:t>
            </a:r>
            <a:r>
              <a:rPr lang="en-ID" dirty="0" err="1"/>
              <a:t>disamping</a:t>
            </a:r>
            <a:endParaRPr lang="en-ID" dirty="0"/>
          </a:p>
          <a:p>
            <a:pPr lvl="1"/>
            <a:r>
              <a:rPr lang="en-ID" dirty="0"/>
              <a:t>Method </a:t>
            </a:r>
            <a:r>
              <a:rPr lang="en-ID" dirty="0" err="1"/>
              <a:t>printInfo</a:t>
            </a:r>
            <a:r>
              <a:rPr lang="en-ID" dirty="0"/>
              <a:t>() </a:t>
            </a:r>
            <a:r>
              <a:rPr lang="en-ID" dirty="0" err="1"/>
              <a:t>adalah</a:t>
            </a:r>
            <a:r>
              <a:rPr lang="en-ID" dirty="0"/>
              <a:t> method yang </a:t>
            </a:r>
            <a:r>
              <a:rPr lang="en-ID" dirty="0" err="1"/>
              <a:t>mencetak</a:t>
            </a:r>
            <a:r>
              <a:rPr lang="en-ID" dirty="0"/>
              <a:t> power(on/off), channel dan volume tv.</a:t>
            </a:r>
          </a:p>
          <a:p>
            <a:pPr lvl="1"/>
            <a:endParaRPr lang="en-ID" dirty="0"/>
          </a:p>
          <a:p>
            <a:pPr marL="457200" lvl="1" indent="0">
              <a:buNone/>
            </a:pPr>
            <a:endParaRPr lang="en-ID" dirty="0"/>
          </a:p>
          <a:p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coba</a:t>
            </a:r>
            <a:r>
              <a:rPr lang="en-ID" dirty="0"/>
              <a:t> </a:t>
            </a:r>
            <a:r>
              <a:rPr lang="en-ID" dirty="0" err="1"/>
              <a:t>buat</a:t>
            </a:r>
            <a:r>
              <a:rPr lang="en-ID" dirty="0"/>
              <a:t> main class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menjalankannya</a:t>
            </a:r>
            <a:r>
              <a:rPr lang="en-ID" dirty="0"/>
              <a:t> (</a:t>
            </a:r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method yang </a:t>
            </a:r>
            <a:r>
              <a:rPr lang="en-ID" dirty="0" err="1"/>
              <a:t>ada</a:t>
            </a:r>
            <a:r>
              <a:rPr lang="en-ID" dirty="0"/>
              <a:t>)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32291CD9-5CBE-40B7-A912-7DF6BFFD4D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8153180"/>
              </p:ext>
            </p:extLst>
          </p:nvPr>
        </p:nvGraphicFramePr>
        <p:xfrm>
          <a:off x="838199" y="1534074"/>
          <a:ext cx="4687957" cy="48173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7957">
                  <a:extLst>
                    <a:ext uri="{9D8B030D-6E8A-4147-A177-3AD203B41FA5}">
                      <a16:colId xmlns:a16="http://schemas.microsoft.com/office/drawing/2014/main" val="3526139580"/>
                    </a:ext>
                  </a:extLst>
                </a:gridCol>
              </a:tblGrid>
              <a:tr h="628161">
                <a:tc>
                  <a:txBody>
                    <a:bodyPr/>
                    <a:lstStyle/>
                    <a:p>
                      <a:pPr algn="ctr"/>
                      <a:r>
                        <a:rPr lang="en-ID" sz="2000" b="1" dirty="0"/>
                        <a:t>TV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096626"/>
                  </a:ext>
                </a:extLst>
              </a:tr>
              <a:tr h="108020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ID" sz="2000" dirty="0"/>
                        <a:t>power 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D" sz="2000" dirty="0" err="1"/>
                        <a:t>ch</a:t>
                      </a:r>
                      <a:r>
                        <a:rPr lang="en-ID" sz="2000" dirty="0"/>
                        <a:t> : int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D" sz="2000" dirty="0"/>
                        <a:t>vol : int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6047835"/>
                  </a:ext>
                </a:extLst>
              </a:tr>
              <a:tr h="3039090">
                <a:tc>
                  <a:txBody>
                    <a:bodyPr/>
                    <a:lstStyle/>
                    <a:p>
                      <a:r>
                        <a:rPr lang="en-ID" sz="2000" dirty="0"/>
                        <a:t>+ TV ()</a:t>
                      </a:r>
                    </a:p>
                    <a:p>
                      <a:r>
                        <a:rPr lang="en-ID" sz="2000" dirty="0"/>
                        <a:t>+ TV (string power, int </a:t>
                      </a:r>
                      <a:r>
                        <a:rPr lang="en-ID" sz="2000" dirty="0" err="1"/>
                        <a:t>ch</a:t>
                      </a:r>
                      <a:r>
                        <a:rPr lang="en-ID" sz="2000" dirty="0"/>
                        <a:t>, int vol) </a:t>
                      </a:r>
                    </a:p>
                    <a:p>
                      <a:r>
                        <a:rPr lang="en-ID" sz="2000" dirty="0"/>
                        <a:t>+ </a:t>
                      </a:r>
                      <a:r>
                        <a:rPr lang="en-ID" sz="2000" dirty="0" err="1"/>
                        <a:t>setPower</a:t>
                      </a:r>
                      <a:r>
                        <a:rPr lang="en-ID" sz="2000" dirty="0"/>
                        <a:t> (string power) : void</a:t>
                      </a:r>
                    </a:p>
                    <a:p>
                      <a:r>
                        <a:rPr lang="en-ID" sz="2000" dirty="0"/>
                        <a:t>+ </a:t>
                      </a:r>
                      <a:r>
                        <a:rPr lang="en-ID" sz="2000" dirty="0" err="1"/>
                        <a:t>getPower</a:t>
                      </a:r>
                      <a:r>
                        <a:rPr lang="en-ID" sz="2000" dirty="0"/>
                        <a:t> () : string</a:t>
                      </a:r>
                    </a:p>
                    <a:p>
                      <a:r>
                        <a:rPr lang="en-ID" sz="2000" dirty="0"/>
                        <a:t>+ </a:t>
                      </a:r>
                      <a:r>
                        <a:rPr lang="en-ID" sz="2000" dirty="0" err="1"/>
                        <a:t>setChannel</a:t>
                      </a:r>
                      <a:r>
                        <a:rPr lang="en-ID" sz="2000" dirty="0"/>
                        <a:t> (int </a:t>
                      </a:r>
                      <a:r>
                        <a:rPr lang="en-ID" sz="2000" dirty="0" err="1"/>
                        <a:t>ch</a:t>
                      </a:r>
                      <a:r>
                        <a:rPr lang="en-ID" sz="2000" dirty="0"/>
                        <a:t>) : void</a:t>
                      </a:r>
                    </a:p>
                    <a:p>
                      <a:r>
                        <a:rPr lang="en-ID" sz="2000" dirty="0"/>
                        <a:t>+ </a:t>
                      </a:r>
                      <a:r>
                        <a:rPr lang="en-ID" sz="2000" dirty="0" err="1"/>
                        <a:t>getChannel</a:t>
                      </a:r>
                      <a:r>
                        <a:rPr lang="en-ID" sz="2000" dirty="0"/>
                        <a:t> () : int</a:t>
                      </a:r>
                    </a:p>
                    <a:p>
                      <a:r>
                        <a:rPr lang="en-ID" sz="2000" dirty="0"/>
                        <a:t>+ </a:t>
                      </a:r>
                      <a:r>
                        <a:rPr lang="en-ID" sz="2000" dirty="0" err="1"/>
                        <a:t>setVolume</a:t>
                      </a:r>
                      <a:r>
                        <a:rPr lang="en-ID" sz="2000" dirty="0"/>
                        <a:t> (int vol) : void</a:t>
                      </a:r>
                    </a:p>
                    <a:p>
                      <a:r>
                        <a:rPr lang="en-ID" sz="2000" dirty="0"/>
                        <a:t>+ </a:t>
                      </a:r>
                      <a:r>
                        <a:rPr lang="en-ID" sz="2000" dirty="0" err="1"/>
                        <a:t>getVolume</a:t>
                      </a:r>
                      <a:r>
                        <a:rPr lang="en-ID" sz="2000" dirty="0"/>
                        <a:t> () : int</a:t>
                      </a:r>
                    </a:p>
                    <a:p>
                      <a:r>
                        <a:rPr lang="en-ID" sz="2000" dirty="0"/>
                        <a:t>+ </a:t>
                      </a:r>
                      <a:r>
                        <a:rPr lang="en-ID" sz="2000" dirty="0" err="1"/>
                        <a:t>printInfo</a:t>
                      </a:r>
                      <a:r>
                        <a:rPr lang="en-ID" sz="2000" dirty="0"/>
                        <a:t>() : void</a:t>
                      </a:r>
                    </a:p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599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020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154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ENKAPSULASI</vt:lpstr>
      <vt:lpstr>MODIFIER</vt:lpstr>
      <vt:lpstr>KONSTRUKTOR</vt:lpstr>
      <vt:lpstr>SETTER</vt:lpstr>
      <vt:lpstr>UML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ENKAPSULASI</dc:title>
  <dc:creator>RIFKY DAFFA PRIAMBODO(565243)</dc:creator>
  <cp:lastModifiedBy>RIFKY DAFFA PRIAMBODO(565243)</cp:lastModifiedBy>
  <cp:revision>4</cp:revision>
  <dcterms:created xsi:type="dcterms:W3CDTF">2019-10-04T09:21:24Z</dcterms:created>
  <dcterms:modified xsi:type="dcterms:W3CDTF">2019-10-04T09:48:11Z</dcterms:modified>
</cp:coreProperties>
</file>