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59" r:id="rId13"/>
  </p:sldIdLst>
  <p:sldSz cx="12192000" cy="6858000"/>
  <p:notesSz cx="6858000" cy="9144000"/>
  <p:embeddedFontLst>
    <p:embeddedFont>
      <p:font typeface="Lato Black" panose="020F0502020204030203" pitchFamily="34" charset="0"/>
      <p:bold r:id="rId15"/>
      <p:boldItalic r:id="rId16"/>
    </p:embeddedFont>
    <p:embeddedFont>
      <p:font typeface="Libre Baskerville" panose="02000000000000000000" pitchFamily="2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880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sit-kumar-beher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it-behera0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Data Analysis on AMCAT dataset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77F7B-660C-0C32-5FA8-E13A414F6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23" y="0"/>
            <a:ext cx="9480102" cy="52353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7184D5-DC07-7553-C9B3-334359EBAF27}"/>
              </a:ext>
            </a:extLst>
          </p:cNvPr>
          <p:cNvSpPr txBox="1"/>
          <p:nvPr/>
        </p:nvSpPr>
        <p:spPr>
          <a:xfrm>
            <a:off x="537327" y="5486400"/>
            <a:ext cx="10110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</a:rPr>
              <a:t>Performed hypothesis testing and found out there is no significant difference between the groups.</a:t>
            </a:r>
          </a:p>
          <a:p>
            <a:r>
              <a:rPr lang="en-IN" sz="1800" dirty="0">
                <a:latin typeface="+mj-lt"/>
              </a:rPr>
              <a:t>We can observe that employee having any of the above specialization earns similar salary.</a:t>
            </a:r>
          </a:p>
          <a:p>
            <a:r>
              <a:rPr lang="en-IN" sz="1800" dirty="0">
                <a:latin typeface="+mj-lt"/>
              </a:rPr>
              <a:t>These are the top 5 specializations which most employees have done.</a:t>
            </a:r>
          </a:p>
        </p:txBody>
      </p:sp>
    </p:spTree>
    <p:extLst>
      <p:ext uri="{BB962C8B-B14F-4D97-AF65-F5344CB8AC3E}">
        <p14:creationId xmlns:p14="http://schemas.microsoft.com/office/powerpoint/2010/main" val="5439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A2317E-306D-F13B-C700-6A5CE8C53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75" y="276501"/>
            <a:ext cx="7033353" cy="49252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BED18D-9FE0-9C31-02AE-9B1CD0ACDB5C}"/>
              </a:ext>
            </a:extLst>
          </p:cNvPr>
          <p:cNvSpPr txBox="1"/>
          <p:nvPr/>
        </p:nvSpPr>
        <p:spPr>
          <a:xfrm>
            <a:off x="1102936" y="5307291"/>
            <a:ext cx="8584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We can observe that college tier depends on how much u have scored in 12</a:t>
            </a:r>
            <a:r>
              <a:rPr lang="en-US" sz="1800" baseline="30000" dirty="0">
                <a:latin typeface="+mn-lt"/>
              </a:rPr>
              <a:t>th</a:t>
            </a:r>
            <a:r>
              <a:rPr lang="en-US" sz="1800" dirty="0">
                <a:latin typeface="+mn-lt"/>
              </a:rPr>
              <a:t> and </a:t>
            </a:r>
          </a:p>
          <a:p>
            <a:r>
              <a:rPr lang="en-US" sz="1800" dirty="0">
                <a:latin typeface="+mn-lt"/>
              </a:rPr>
              <a:t>this is proved by chi-square test for independence.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620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4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Qualification : B.Tech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learn data science as I want to learn a new technology and I found data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sciene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booming now and has a great future.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currently a Fresher.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 : </a:t>
            </a:r>
            <a:r>
              <a:rPr lang="en-IN" sz="1800" dirty="0" err="1">
                <a:hlinkClick r:id="rId3"/>
              </a:rPr>
              <a:t>Asit</a:t>
            </a:r>
            <a:r>
              <a:rPr lang="en-IN" sz="1800" dirty="0">
                <a:hlinkClick r:id="rId3"/>
              </a:rPr>
              <a:t> Kumar Behera | LinkedIn</a:t>
            </a: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IN" sz="1800" dirty="0">
                <a:hlinkClick r:id="rId4"/>
              </a:rPr>
              <a:t>asit-behera09 (</a:t>
            </a:r>
            <a:r>
              <a:rPr lang="en-IN" sz="1800" dirty="0" err="1">
                <a:hlinkClick r:id="rId4"/>
              </a:rPr>
              <a:t>Asit</a:t>
            </a:r>
            <a:r>
              <a:rPr lang="en-IN" sz="1800" dirty="0">
                <a:hlinkClick r:id="rId4"/>
              </a:rPr>
              <a:t> Kumar Behera) (github.com)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8E20-0AB8-9138-31BA-4E98BE71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Cleaning: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AB652-885D-517C-F642-EC581016C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actually no null or duplicate values to be cleaned.</a:t>
            </a:r>
          </a:p>
          <a:p>
            <a:r>
              <a:rPr lang="en-US" dirty="0"/>
              <a:t>There are few outliers in the data which are dealt according to the column usage and analysis requirement.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05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AD04-0DAD-EBF4-2B97-9B2808ED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Univariate Analysis: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4B2C8-DB43-7F47-3A98-47A2738E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81665"/>
            <a:ext cx="10515600" cy="3987539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Conducted univariate analysis of few columns and the insights are:</a:t>
            </a:r>
          </a:p>
          <a:p>
            <a:r>
              <a:rPr lang="en-US" sz="2000" dirty="0"/>
              <a:t>Average age of employee is : 32.70985492746373</a:t>
            </a:r>
          </a:p>
          <a:p>
            <a:r>
              <a:rPr lang="en-IN" sz="2000" dirty="0"/>
              <a:t>Marks scored by the employees in 10</a:t>
            </a:r>
            <a:r>
              <a:rPr lang="en-IN" sz="2000" baseline="30000" dirty="0"/>
              <a:t>th</a:t>
            </a:r>
            <a:r>
              <a:rPr lang="en-IN" sz="2000" dirty="0"/>
              <a:t> and 12</a:t>
            </a:r>
            <a:r>
              <a:rPr lang="en-IN" sz="2000" baseline="30000" dirty="0"/>
              <a:t>th</a:t>
            </a:r>
            <a:r>
              <a:rPr lang="en-IN" sz="2000" dirty="0"/>
              <a:t> classes has a distribution close to normal distribution.</a:t>
            </a:r>
          </a:p>
          <a:p>
            <a:r>
              <a:rPr lang="en-IN" sz="2000" dirty="0"/>
              <a:t>Analysis done on job_city column showed that </a:t>
            </a:r>
            <a:r>
              <a:rPr lang="en-US" sz="2000" dirty="0"/>
              <a:t>most people are employed in metropolitan city.</a:t>
            </a:r>
          </a:p>
          <a:p>
            <a:r>
              <a:rPr lang="en-US" sz="2000" dirty="0"/>
              <a:t>We can observe that most people are working as Software Engineer in IT Sector.</a:t>
            </a:r>
          </a:p>
          <a:p>
            <a:r>
              <a:rPr lang="en-US" sz="2000" dirty="0"/>
              <a:t>Most of the working professionals are Male.</a:t>
            </a:r>
          </a:p>
          <a:p>
            <a:r>
              <a:rPr lang="en-US" sz="2000" dirty="0"/>
              <a:t>Major employees education background was from CBSE and State Board.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4184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83AD7-8882-06AC-2710-DA2DF499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98" y="363371"/>
            <a:ext cx="7834039" cy="4359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1D3D92-24C3-7271-DC62-AE96FCFB0E3A}"/>
              </a:ext>
            </a:extLst>
          </p:cNvPr>
          <p:cNvSpPr txBox="1"/>
          <p:nvPr/>
        </p:nvSpPr>
        <p:spPr>
          <a:xfrm>
            <a:off x="983062" y="5109328"/>
            <a:ext cx="10225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Observation</a:t>
            </a:r>
            <a:r>
              <a:rPr lang="en-US" sz="1800" dirty="0"/>
              <a:t> : </a:t>
            </a:r>
            <a:r>
              <a:rPr lang="en-IN" sz="1800" dirty="0"/>
              <a:t>Salary column doesn’t follow a normal distribution having a right skewed distribution </a:t>
            </a:r>
          </a:p>
          <a:p>
            <a:r>
              <a:rPr lang="en-IN" sz="1800" dirty="0"/>
              <a:t>and has wide range of outliers .</a:t>
            </a:r>
          </a:p>
          <a:p>
            <a:r>
              <a:rPr lang="en-US" sz="1800" dirty="0"/>
              <a:t>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8665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781F59-94DA-5BBB-6CF6-162DA3E9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25" y="1343802"/>
            <a:ext cx="5357324" cy="43971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B9B111-5A50-E4D9-B4AE-D18E9848A905}"/>
              </a:ext>
            </a:extLst>
          </p:cNvPr>
          <p:cNvSpPr txBox="1"/>
          <p:nvPr/>
        </p:nvSpPr>
        <p:spPr>
          <a:xfrm>
            <a:off x="1034694" y="5842044"/>
            <a:ext cx="956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Observation</a:t>
            </a:r>
            <a:r>
              <a:rPr lang="en-US" sz="2000" dirty="0"/>
              <a:t> : We can observe that this column doesn’t follow a normal distribution.</a:t>
            </a:r>
            <a:endParaRPr lang="en-IN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671791-C8E8-ED08-261C-0F02FEEF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QQ plot for salary: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00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842A-4917-2E4F-546F-BE30C36C8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469823"/>
            <a:ext cx="10515600" cy="128533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Bivariate Analysis: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9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4C9467-4A66-5772-740C-C5D502D82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36" y="717162"/>
            <a:ext cx="11078204" cy="47984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5A3F78-D71A-F548-011A-07E6685F369D}"/>
              </a:ext>
            </a:extLst>
          </p:cNvPr>
          <p:cNvSpPr txBox="1"/>
          <p:nvPr/>
        </p:nvSpPr>
        <p:spPr>
          <a:xfrm>
            <a:off x="697584" y="5693789"/>
            <a:ext cx="10224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+mn-lt"/>
              </a:rPr>
              <a:t>We can see that senior software engineer on an average earns comparatively more than any other designation.</a:t>
            </a:r>
            <a:endParaRPr lang="en-I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34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051E81-F243-F323-9620-9413AB84A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49" y="135717"/>
            <a:ext cx="8534638" cy="4709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7838A-584E-84F7-2816-2101A80D055B}"/>
              </a:ext>
            </a:extLst>
          </p:cNvPr>
          <p:cNvSpPr txBox="1"/>
          <p:nvPr/>
        </p:nvSpPr>
        <p:spPr>
          <a:xfrm>
            <a:off x="488535" y="4845465"/>
            <a:ext cx="1168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We can see that employees have the same average salary irrespective of different degree, while employees who</a:t>
            </a:r>
          </a:p>
          <a:p>
            <a:r>
              <a:rPr lang="en-US" sz="1800" dirty="0"/>
              <a:t>pursued B.Tech degree earns higher packages.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10C1D-55B1-7F27-76C5-2145A34EDBC6}"/>
              </a:ext>
            </a:extLst>
          </p:cNvPr>
          <p:cNvSpPr txBox="1"/>
          <p:nvPr/>
        </p:nvSpPr>
        <p:spPr>
          <a:xfrm>
            <a:off x="488535" y="5533534"/>
            <a:ext cx="101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</a:rPr>
              <a:t>Performed Hypothesis testing and found out to have no significant difference between the groups.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372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367</Words>
  <Application>Microsoft Office PowerPoint</Application>
  <PresentationFormat>Widescreen</PresentationFormat>
  <Paragraphs>35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Libre Baskerville</vt:lpstr>
      <vt:lpstr>Lato Black</vt:lpstr>
      <vt:lpstr>Office Theme</vt:lpstr>
      <vt:lpstr>PowerPoint Presentation</vt:lpstr>
      <vt:lpstr>PowerPoint Presentation</vt:lpstr>
      <vt:lpstr>Data Cleaning:</vt:lpstr>
      <vt:lpstr>Univariate Analysis:</vt:lpstr>
      <vt:lpstr>PowerPoint Presentation</vt:lpstr>
      <vt:lpstr>QQ plot for salary:</vt:lpstr>
      <vt:lpstr>Bivariate Analysis: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Amrit Kumar Behera</cp:lastModifiedBy>
  <cp:revision>3</cp:revision>
  <dcterms:created xsi:type="dcterms:W3CDTF">2021-02-16T05:19:01Z</dcterms:created>
  <dcterms:modified xsi:type="dcterms:W3CDTF">2024-02-23T09:16:30Z</dcterms:modified>
</cp:coreProperties>
</file>